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1" r:id="rId1"/>
  </p:sldMasterIdLst>
  <p:sldIdLst>
    <p:sldId id="256" r:id="rId2"/>
    <p:sldId id="261" r:id="rId3"/>
    <p:sldId id="263" r:id="rId4"/>
    <p:sldId id="262" r:id="rId5"/>
    <p:sldId id="257" r:id="rId6"/>
    <p:sldId id="258" r:id="rId7"/>
    <p:sldId id="259" r:id="rId8"/>
    <p:sldId id="260"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85" d="100"/>
          <a:sy n="85" d="100"/>
        </p:scale>
        <p:origin x="138"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89922BD-D376-4FDF-A4ED-94719B0095CB}"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4DE1D929-03D8-43F4-AE1E-B77B3AD2D2EF}">
      <dgm:prSet/>
      <dgm:spPr/>
      <dgm:t>
        <a:bodyPr/>
        <a:lstStyle/>
        <a:p>
          <a:r>
            <a:rPr lang="en-US" dirty="0"/>
            <a:t>1st step in the process is applying for an EIN Number</a:t>
          </a:r>
        </a:p>
      </dgm:t>
    </dgm:pt>
    <dgm:pt modelId="{9B3F2DB7-D1B9-450A-952B-F4376E8C1F92}" type="parTrans" cxnId="{1E7676FA-00C9-4CA0-8840-C0041208E912}">
      <dgm:prSet/>
      <dgm:spPr/>
      <dgm:t>
        <a:bodyPr/>
        <a:lstStyle/>
        <a:p>
          <a:endParaRPr lang="en-US"/>
        </a:p>
      </dgm:t>
    </dgm:pt>
    <dgm:pt modelId="{AAB5064D-6AC5-4D83-B24E-57FB76AF88F0}" type="sibTrans" cxnId="{1E7676FA-00C9-4CA0-8840-C0041208E912}">
      <dgm:prSet/>
      <dgm:spPr/>
      <dgm:t>
        <a:bodyPr/>
        <a:lstStyle/>
        <a:p>
          <a:endParaRPr lang="en-US"/>
        </a:p>
      </dgm:t>
    </dgm:pt>
    <dgm:pt modelId="{38E88415-EE20-49DA-A579-078FE5EFB046}">
      <dgm:prSet/>
      <dgm:spPr/>
      <dgm:t>
        <a:bodyPr/>
        <a:lstStyle/>
        <a:p>
          <a:r>
            <a:rPr lang="en-US" dirty="0"/>
            <a:t>2</a:t>
          </a:r>
          <a:r>
            <a:rPr lang="en-US" baseline="30000" dirty="0"/>
            <a:t>nd</a:t>
          </a:r>
          <a:r>
            <a:rPr lang="en-US" dirty="0"/>
            <a:t>  step is to apply to the IRS for the tax-exempt status using the EIN number </a:t>
          </a:r>
        </a:p>
      </dgm:t>
    </dgm:pt>
    <dgm:pt modelId="{6805D95A-F766-4217-B9E8-72FDD7D63641}" type="parTrans" cxnId="{2D11529B-483E-4B14-A2EF-78609930D22C}">
      <dgm:prSet/>
      <dgm:spPr/>
      <dgm:t>
        <a:bodyPr/>
        <a:lstStyle/>
        <a:p>
          <a:endParaRPr lang="en-US"/>
        </a:p>
      </dgm:t>
    </dgm:pt>
    <dgm:pt modelId="{6CF0F9A7-34F1-4196-91C3-50C96980E36F}" type="sibTrans" cxnId="{2D11529B-483E-4B14-A2EF-78609930D22C}">
      <dgm:prSet/>
      <dgm:spPr/>
      <dgm:t>
        <a:bodyPr/>
        <a:lstStyle/>
        <a:p>
          <a:endParaRPr lang="en-US"/>
        </a:p>
      </dgm:t>
    </dgm:pt>
    <dgm:pt modelId="{08A8528B-D050-4CB0-9946-5CA56889625B}" type="pres">
      <dgm:prSet presAssocID="{A89922BD-D376-4FDF-A4ED-94719B0095CB}" presName="hierChild1" presStyleCnt="0">
        <dgm:presLayoutVars>
          <dgm:chPref val="1"/>
          <dgm:dir/>
          <dgm:animOne val="branch"/>
          <dgm:animLvl val="lvl"/>
          <dgm:resizeHandles/>
        </dgm:presLayoutVars>
      </dgm:prSet>
      <dgm:spPr/>
    </dgm:pt>
    <dgm:pt modelId="{72E55C1B-E8D4-45FE-8029-B4FA09082FC8}" type="pres">
      <dgm:prSet presAssocID="{4DE1D929-03D8-43F4-AE1E-B77B3AD2D2EF}" presName="hierRoot1" presStyleCnt="0"/>
      <dgm:spPr/>
    </dgm:pt>
    <dgm:pt modelId="{BBD0BA82-AC77-439D-B514-3DC3428E9F96}" type="pres">
      <dgm:prSet presAssocID="{4DE1D929-03D8-43F4-AE1E-B77B3AD2D2EF}" presName="composite" presStyleCnt="0"/>
      <dgm:spPr/>
    </dgm:pt>
    <dgm:pt modelId="{A743D57B-05F6-4A71-BE4F-5C04DD39E045}" type="pres">
      <dgm:prSet presAssocID="{4DE1D929-03D8-43F4-AE1E-B77B3AD2D2EF}" presName="background" presStyleLbl="node0" presStyleIdx="0" presStyleCnt="2"/>
      <dgm:spPr/>
    </dgm:pt>
    <dgm:pt modelId="{65FCC30F-8137-400E-8B90-7082C29BC067}" type="pres">
      <dgm:prSet presAssocID="{4DE1D929-03D8-43F4-AE1E-B77B3AD2D2EF}" presName="text" presStyleLbl="fgAcc0" presStyleIdx="0" presStyleCnt="2">
        <dgm:presLayoutVars>
          <dgm:chPref val="3"/>
        </dgm:presLayoutVars>
      </dgm:prSet>
      <dgm:spPr/>
    </dgm:pt>
    <dgm:pt modelId="{3D9242E5-D917-4536-8749-DE9B94DD912D}" type="pres">
      <dgm:prSet presAssocID="{4DE1D929-03D8-43F4-AE1E-B77B3AD2D2EF}" presName="hierChild2" presStyleCnt="0"/>
      <dgm:spPr/>
    </dgm:pt>
    <dgm:pt modelId="{9F61B652-D70C-481A-B5DF-5CA3A1CC3B79}" type="pres">
      <dgm:prSet presAssocID="{38E88415-EE20-49DA-A579-078FE5EFB046}" presName="hierRoot1" presStyleCnt="0"/>
      <dgm:spPr/>
    </dgm:pt>
    <dgm:pt modelId="{E2E495B2-D578-44CA-B9CE-84C269A646AB}" type="pres">
      <dgm:prSet presAssocID="{38E88415-EE20-49DA-A579-078FE5EFB046}" presName="composite" presStyleCnt="0"/>
      <dgm:spPr/>
    </dgm:pt>
    <dgm:pt modelId="{16F2689F-8199-46F4-8BEF-25C3B065F72D}" type="pres">
      <dgm:prSet presAssocID="{38E88415-EE20-49DA-A579-078FE5EFB046}" presName="background" presStyleLbl="node0" presStyleIdx="1" presStyleCnt="2"/>
      <dgm:spPr/>
    </dgm:pt>
    <dgm:pt modelId="{34C43293-3A50-41C9-A156-5A94199E0FEF}" type="pres">
      <dgm:prSet presAssocID="{38E88415-EE20-49DA-A579-078FE5EFB046}" presName="text" presStyleLbl="fgAcc0" presStyleIdx="1" presStyleCnt="2">
        <dgm:presLayoutVars>
          <dgm:chPref val="3"/>
        </dgm:presLayoutVars>
      </dgm:prSet>
      <dgm:spPr/>
    </dgm:pt>
    <dgm:pt modelId="{4234D676-25E6-4BE8-8812-2F87D194559D}" type="pres">
      <dgm:prSet presAssocID="{38E88415-EE20-49DA-A579-078FE5EFB046}" presName="hierChild2" presStyleCnt="0"/>
      <dgm:spPr/>
    </dgm:pt>
  </dgm:ptLst>
  <dgm:cxnLst>
    <dgm:cxn modelId="{2D11529B-483E-4B14-A2EF-78609930D22C}" srcId="{A89922BD-D376-4FDF-A4ED-94719B0095CB}" destId="{38E88415-EE20-49DA-A579-078FE5EFB046}" srcOrd="1" destOrd="0" parTransId="{6805D95A-F766-4217-B9E8-72FDD7D63641}" sibTransId="{6CF0F9A7-34F1-4196-91C3-50C96980E36F}"/>
    <dgm:cxn modelId="{CFEA19B1-EBE6-4228-B4D4-13F286FD2583}" type="presOf" srcId="{38E88415-EE20-49DA-A579-078FE5EFB046}" destId="{34C43293-3A50-41C9-A156-5A94199E0FEF}" srcOrd="0" destOrd="0" presId="urn:microsoft.com/office/officeart/2005/8/layout/hierarchy1"/>
    <dgm:cxn modelId="{F952F4B9-FDF7-421E-9747-C4E01F3D9E15}" type="presOf" srcId="{4DE1D929-03D8-43F4-AE1E-B77B3AD2D2EF}" destId="{65FCC30F-8137-400E-8B90-7082C29BC067}" srcOrd="0" destOrd="0" presId="urn:microsoft.com/office/officeart/2005/8/layout/hierarchy1"/>
    <dgm:cxn modelId="{E466E0BD-F886-4243-945B-7F93D7E30B5F}" type="presOf" srcId="{A89922BD-D376-4FDF-A4ED-94719B0095CB}" destId="{08A8528B-D050-4CB0-9946-5CA56889625B}" srcOrd="0" destOrd="0" presId="urn:microsoft.com/office/officeart/2005/8/layout/hierarchy1"/>
    <dgm:cxn modelId="{1E7676FA-00C9-4CA0-8840-C0041208E912}" srcId="{A89922BD-D376-4FDF-A4ED-94719B0095CB}" destId="{4DE1D929-03D8-43F4-AE1E-B77B3AD2D2EF}" srcOrd="0" destOrd="0" parTransId="{9B3F2DB7-D1B9-450A-952B-F4376E8C1F92}" sibTransId="{AAB5064D-6AC5-4D83-B24E-57FB76AF88F0}"/>
    <dgm:cxn modelId="{B85EB0D5-E8CF-4B0B-824C-58763CB56E9E}" type="presParOf" srcId="{08A8528B-D050-4CB0-9946-5CA56889625B}" destId="{72E55C1B-E8D4-45FE-8029-B4FA09082FC8}" srcOrd="0" destOrd="0" presId="urn:microsoft.com/office/officeart/2005/8/layout/hierarchy1"/>
    <dgm:cxn modelId="{15718ABE-1FCE-4715-AA99-A6E8DA2B292A}" type="presParOf" srcId="{72E55C1B-E8D4-45FE-8029-B4FA09082FC8}" destId="{BBD0BA82-AC77-439D-B514-3DC3428E9F96}" srcOrd="0" destOrd="0" presId="urn:microsoft.com/office/officeart/2005/8/layout/hierarchy1"/>
    <dgm:cxn modelId="{22BB43DA-EF2E-4426-A9A4-7D4D450143FE}" type="presParOf" srcId="{BBD0BA82-AC77-439D-B514-3DC3428E9F96}" destId="{A743D57B-05F6-4A71-BE4F-5C04DD39E045}" srcOrd="0" destOrd="0" presId="urn:microsoft.com/office/officeart/2005/8/layout/hierarchy1"/>
    <dgm:cxn modelId="{029B4360-7FA9-4957-B4AF-628184A8C8BC}" type="presParOf" srcId="{BBD0BA82-AC77-439D-B514-3DC3428E9F96}" destId="{65FCC30F-8137-400E-8B90-7082C29BC067}" srcOrd="1" destOrd="0" presId="urn:microsoft.com/office/officeart/2005/8/layout/hierarchy1"/>
    <dgm:cxn modelId="{8F3EC0EE-9170-4557-9DC9-68200C374C75}" type="presParOf" srcId="{72E55C1B-E8D4-45FE-8029-B4FA09082FC8}" destId="{3D9242E5-D917-4536-8749-DE9B94DD912D}" srcOrd="1" destOrd="0" presId="urn:microsoft.com/office/officeart/2005/8/layout/hierarchy1"/>
    <dgm:cxn modelId="{BCEE42C3-7357-4F40-96D8-9F046E4FE618}" type="presParOf" srcId="{08A8528B-D050-4CB0-9946-5CA56889625B}" destId="{9F61B652-D70C-481A-B5DF-5CA3A1CC3B79}" srcOrd="1" destOrd="0" presId="urn:microsoft.com/office/officeart/2005/8/layout/hierarchy1"/>
    <dgm:cxn modelId="{604EA14C-F9C3-4668-916C-C3FBA2D5EB77}" type="presParOf" srcId="{9F61B652-D70C-481A-B5DF-5CA3A1CC3B79}" destId="{E2E495B2-D578-44CA-B9CE-84C269A646AB}" srcOrd="0" destOrd="0" presId="urn:microsoft.com/office/officeart/2005/8/layout/hierarchy1"/>
    <dgm:cxn modelId="{50440097-2130-4229-923F-EF634AF23A35}" type="presParOf" srcId="{E2E495B2-D578-44CA-B9CE-84C269A646AB}" destId="{16F2689F-8199-46F4-8BEF-25C3B065F72D}" srcOrd="0" destOrd="0" presId="urn:microsoft.com/office/officeart/2005/8/layout/hierarchy1"/>
    <dgm:cxn modelId="{E7D57395-112B-45D7-9C8B-5F8C998955E5}" type="presParOf" srcId="{E2E495B2-D578-44CA-B9CE-84C269A646AB}" destId="{34C43293-3A50-41C9-A156-5A94199E0FEF}" srcOrd="1" destOrd="0" presId="urn:microsoft.com/office/officeart/2005/8/layout/hierarchy1"/>
    <dgm:cxn modelId="{0A2A9CA8-E171-4370-9555-78DC0CBEC888}" type="presParOf" srcId="{9F61B652-D70C-481A-B5DF-5CA3A1CC3B79}" destId="{4234D676-25E6-4BE8-8812-2F87D194559D}" srcOrd="1" destOrd="0" presId="urn:microsoft.com/office/officeart/2005/8/layout/hierarchy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43D57B-05F6-4A71-BE4F-5C04DD39E045}">
      <dsp:nvSpPr>
        <dsp:cNvPr id="0" name=""/>
        <dsp:cNvSpPr/>
      </dsp:nvSpPr>
      <dsp:spPr>
        <a:xfrm>
          <a:off x="1283" y="162863"/>
          <a:ext cx="4505585" cy="286104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5FCC30F-8137-400E-8B90-7082C29BC067}">
      <dsp:nvSpPr>
        <dsp:cNvPr id="0" name=""/>
        <dsp:cNvSpPr/>
      </dsp:nvSpPr>
      <dsp:spPr>
        <a:xfrm>
          <a:off x="501904" y="638452"/>
          <a:ext cx="4505585" cy="286104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3350" tIns="133350" rIns="133350" bIns="133350" numCol="1" spcCol="1270" anchor="ctr" anchorCtr="0">
          <a:noAutofit/>
        </a:bodyPr>
        <a:lstStyle/>
        <a:p>
          <a:pPr marL="0" lvl="0" indent="0" algn="ctr" defTabSz="1555750">
            <a:lnSpc>
              <a:spcPct val="90000"/>
            </a:lnSpc>
            <a:spcBef>
              <a:spcPct val="0"/>
            </a:spcBef>
            <a:spcAft>
              <a:spcPct val="35000"/>
            </a:spcAft>
            <a:buNone/>
          </a:pPr>
          <a:r>
            <a:rPr lang="en-US" sz="3500" kern="1200" dirty="0"/>
            <a:t>1st step in the process is applying for an EIN Number</a:t>
          </a:r>
        </a:p>
      </dsp:txBody>
      <dsp:txXfrm>
        <a:off x="585701" y="722249"/>
        <a:ext cx="4337991" cy="2693452"/>
      </dsp:txXfrm>
    </dsp:sp>
    <dsp:sp modelId="{16F2689F-8199-46F4-8BEF-25C3B065F72D}">
      <dsp:nvSpPr>
        <dsp:cNvPr id="0" name=""/>
        <dsp:cNvSpPr/>
      </dsp:nvSpPr>
      <dsp:spPr>
        <a:xfrm>
          <a:off x="5508110" y="162863"/>
          <a:ext cx="4505585" cy="286104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4C43293-3A50-41C9-A156-5A94199E0FEF}">
      <dsp:nvSpPr>
        <dsp:cNvPr id="0" name=""/>
        <dsp:cNvSpPr/>
      </dsp:nvSpPr>
      <dsp:spPr>
        <a:xfrm>
          <a:off x="6008730" y="638452"/>
          <a:ext cx="4505585" cy="286104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3350" tIns="133350" rIns="133350" bIns="133350" numCol="1" spcCol="1270" anchor="ctr" anchorCtr="0">
          <a:noAutofit/>
        </a:bodyPr>
        <a:lstStyle/>
        <a:p>
          <a:pPr marL="0" lvl="0" indent="0" algn="ctr" defTabSz="1555750">
            <a:lnSpc>
              <a:spcPct val="90000"/>
            </a:lnSpc>
            <a:spcBef>
              <a:spcPct val="0"/>
            </a:spcBef>
            <a:spcAft>
              <a:spcPct val="35000"/>
            </a:spcAft>
            <a:buNone/>
          </a:pPr>
          <a:r>
            <a:rPr lang="en-US" sz="3500" kern="1200" dirty="0"/>
            <a:t>2</a:t>
          </a:r>
          <a:r>
            <a:rPr lang="en-US" sz="3500" kern="1200" baseline="30000" dirty="0"/>
            <a:t>nd</a:t>
          </a:r>
          <a:r>
            <a:rPr lang="en-US" sz="3500" kern="1200" dirty="0"/>
            <a:t>  step is to apply to the IRS for the tax-exempt status using the EIN number </a:t>
          </a:r>
        </a:p>
      </dsp:txBody>
      <dsp:txXfrm>
        <a:off x="6092527" y="722249"/>
        <a:ext cx="4337991" cy="269345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F9204-3F29-4C3A-BA41-3063400202C4}"/>
              </a:ext>
            </a:extLst>
          </p:cNvPr>
          <p:cNvSpPr>
            <a:spLocks noGrp="1"/>
          </p:cNvSpPr>
          <p:nvPr>
            <p:ph type="ctrTitle"/>
          </p:nvPr>
        </p:nvSpPr>
        <p:spPr>
          <a:xfrm>
            <a:off x="1524000" y="1122363"/>
            <a:ext cx="9144000" cy="2387600"/>
          </a:xfrm>
        </p:spPr>
        <p:txBody>
          <a:bodyPr anchor="b"/>
          <a:lstStyle>
            <a:lvl1pPr algn="ctr">
              <a:defRPr sz="4400"/>
            </a:lvl1pPr>
          </a:lstStyle>
          <a:p>
            <a:r>
              <a:rPr lang="en-US" dirty="0"/>
              <a:t>Click to edit Master title style</a:t>
            </a:r>
          </a:p>
        </p:txBody>
      </p:sp>
      <p:sp>
        <p:nvSpPr>
          <p:cNvPr id="3" name="Subtitle 2">
            <a:extLst>
              <a:ext uri="{FF2B5EF4-FFF2-40B4-BE49-F238E27FC236}">
                <a16:creationId xmlns:a16="http://schemas.microsoft.com/office/drawing/2014/main" id="{203393CD-7262-4AC7-80E6-52FE6F3F39BA}"/>
              </a:ext>
            </a:extLst>
          </p:cNvPr>
          <p:cNvSpPr>
            <a:spLocks noGrp="1"/>
          </p:cNvSpPr>
          <p:nvPr>
            <p:ph type="subTitle" idx="1"/>
          </p:nvPr>
        </p:nvSpPr>
        <p:spPr>
          <a:xfrm>
            <a:off x="1524000" y="3602038"/>
            <a:ext cx="9144000" cy="1655762"/>
          </a:xfrm>
        </p:spPr>
        <p:txBody>
          <a:bodyPr/>
          <a:lstStyle>
            <a:lvl1pPr marL="0" indent="0" algn="ctr">
              <a:buNone/>
              <a:defRPr sz="20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D7D430AE-0210-4E82-AD7B-41B112DE7F7D}"/>
              </a:ext>
            </a:extLst>
          </p:cNvPr>
          <p:cNvSpPr>
            <a:spLocks noGrp="1"/>
          </p:cNvSpPr>
          <p:nvPr>
            <p:ph type="dt" sz="half" idx="10"/>
          </p:nvPr>
        </p:nvSpPr>
        <p:spPr/>
        <p:txBody>
          <a:bodyPr/>
          <a:lstStyle>
            <a:lvl1pPr>
              <a:defRPr>
                <a:latin typeface="+mn-lt"/>
              </a:defRPr>
            </a:lvl1pPr>
          </a:lstStyle>
          <a:p>
            <a:fld id="{11A6662E-FAF4-44BC-88B5-85A7CBFB6D30}" type="datetime1">
              <a:rPr lang="en-US" smtClean="0"/>
              <a:pPr/>
              <a:t>3/4/2023</a:t>
            </a:fld>
            <a:endParaRPr lang="en-US" dirty="0"/>
          </a:p>
        </p:txBody>
      </p:sp>
      <p:sp>
        <p:nvSpPr>
          <p:cNvPr id="5" name="Footer Placeholder 4">
            <a:extLst>
              <a:ext uri="{FF2B5EF4-FFF2-40B4-BE49-F238E27FC236}">
                <a16:creationId xmlns:a16="http://schemas.microsoft.com/office/drawing/2014/main" id="{0F221974-7DEC-459D-9642-CB5B59C82771}"/>
              </a:ext>
            </a:extLst>
          </p:cNvPr>
          <p:cNvSpPr>
            <a:spLocks noGrp="1"/>
          </p:cNvSpPr>
          <p:nvPr>
            <p:ph type="ftr" sz="quarter" idx="11"/>
          </p:nvPr>
        </p:nvSpPr>
        <p:spPr/>
        <p:txBody>
          <a:bodyPr/>
          <a:lstStyle>
            <a:lvl1pPr>
              <a:defRPr>
                <a:latin typeface="+mn-lt"/>
              </a:defRPr>
            </a:lvl1pPr>
          </a:lstStyle>
          <a:p>
            <a:endParaRPr lang="en-US" dirty="0"/>
          </a:p>
        </p:txBody>
      </p:sp>
      <p:sp>
        <p:nvSpPr>
          <p:cNvPr id="6" name="Slide Number Placeholder 5">
            <a:extLst>
              <a:ext uri="{FF2B5EF4-FFF2-40B4-BE49-F238E27FC236}">
                <a16:creationId xmlns:a16="http://schemas.microsoft.com/office/drawing/2014/main" id="{60731837-C94E-4B5B-BCF0-110C69EDB41C}"/>
              </a:ext>
            </a:extLst>
          </p:cNvPr>
          <p:cNvSpPr>
            <a:spLocks noGrp="1"/>
          </p:cNvSpPr>
          <p:nvPr>
            <p:ph type="sldNum" sz="quarter" idx="12"/>
          </p:nvPr>
        </p:nvSpPr>
        <p:spPr/>
        <p:txBody>
          <a:bodyPr/>
          <a:lstStyle>
            <a:lvl1pPr>
              <a:defRPr>
                <a:latin typeface="+mn-lt"/>
              </a:defRPr>
            </a:lvl1pPr>
          </a:lstStyle>
          <a:p>
            <a:fld id="{73B850FF-6169-4056-8077-06FFA93A5366}" type="slidenum">
              <a:rPr lang="en-US" smtClean="0"/>
              <a:pPr/>
              <a:t>‹#›</a:t>
            </a:fld>
            <a:endParaRPr lang="en-US" dirty="0"/>
          </a:p>
        </p:txBody>
      </p:sp>
    </p:spTree>
    <p:extLst>
      <p:ext uri="{BB962C8B-B14F-4D97-AF65-F5344CB8AC3E}">
        <p14:creationId xmlns:p14="http://schemas.microsoft.com/office/powerpoint/2010/main" val="36716414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ABDD2-E186-4F25-8FDE-D1E875E9C30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318CC5B-A7E0-48B1-8329-6533AC76E7B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905B1B-77FE-4BFC-BF87-87DA989F0082}"/>
              </a:ext>
            </a:extLst>
          </p:cNvPr>
          <p:cNvSpPr>
            <a:spLocks noGrp="1"/>
          </p:cNvSpPr>
          <p:nvPr>
            <p:ph type="dt" sz="half" idx="10"/>
          </p:nvPr>
        </p:nvSpPr>
        <p:spPr/>
        <p:txBody>
          <a:bodyPr/>
          <a:lstStyle/>
          <a:p>
            <a:fld id="{4C559632-1575-4E14-B53B-3DC3D5ED3947}" type="datetime1">
              <a:rPr lang="en-US" smtClean="0"/>
              <a:t>3/4/2023</a:t>
            </a:fld>
            <a:endParaRPr lang="en-US" dirty="0"/>
          </a:p>
        </p:txBody>
      </p:sp>
      <p:sp>
        <p:nvSpPr>
          <p:cNvPr id="5" name="Footer Placeholder 4">
            <a:extLst>
              <a:ext uri="{FF2B5EF4-FFF2-40B4-BE49-F238E27FC236}">
                <a16:creationId xmlns:a16="http://schemas.microsoft.com/office/drawing/2014/main" id="{3118531E-1B90-4631-BD37-4BB1DBFABF4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38A55E8-88DC-4280-8E04-FF50FF8EDB5A}"/>
              </a:ext>
            </a:extLst>
          </p:cNvPr>
          <p:cNvSpPr>
            <a:spLocks noGrp="1"/>
          </p:cNvSpPr>
          <p:nvPr>
            <p:ph type="sldNum" sz="quarter" idx="12"/>
          </p:nvPr>
        </p:nvSpPr>
        <p:spPr/>
        <p:txBody>
          <a:bodyPr/>
          <a:lstStyle/>
          <a:p>
            <a:fld id="{73B850FF-6169-4056-8077-06FFA93A5366}" type="slidenum">
              <a:rPr lang="en-US" smtClean="0"/>
              <a:t>‹#›</a:t>
            </a:fld>
            <a:endParaRPr lang="en-US" dirty="0"/>
          </a:p>
        </p:txBody>
      </p:sp>
    </p:spTree>
    <p:extLst>
      <p:ext uri="{BB962C8B-B14F-4D97-AF65-F5344CB8AC3E}">
        <p14:creationId xmlns:p14="http://schemas.microsoft.com/office/powerpoint/2010/main" val="105718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60633D-90E4-4F5A-9EBF-DDEC2B0B471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DDD3065-FA3D-42C8-BFDA-967C87F4F28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DC126F-38E2-4425-861F-98ED432284BA}"/>
              </a:ext>
            </a:extLst>
          </p:cNvPr>
          <p:cNvSpPr>
            <a:spLocks noGrp="1"/>
          </p:cNvSpPr>
          <p:nvPr>
            <p:ph type="dt" sz="half" idx="10"/>
          </p:nvPr>
        </p:nvSpPr>
        <p:spPr/>
        <p:txBody>
          <a:bodyPr/>
          <a:lstStyle/>
          <a:p>
            <a:fld id="{CC4A6868-2568-4CC9-B302-F37117B01A6E}" type="datetime1">
              <a:rPr lang="en-US" smtClean="0"/>
              <a:t>3/4/2023</a:t>
            </a:fld>
            <a:endParaRPr lang="en-US" dirty="0"/>
          </a:p>
        </p:txBody>
      </p:sp>
      <p:sp>
        <p:nvSpPr>
          <p:cNvPr id="5" name="Footer Placeholder 4">
            <a:extLst>
              <a:ext uri="{FF2B5EF4-FFF2-40B4-BE49-F238E27FC236}">
                <a16:creationId xmlns:a16="http://schemas.microsoft.com/office/drawing/2014/main" id="{CA9645D8-F22A-4354-A8B3-96E8A2D232A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59E2295-A616-4D57-8800-7B7E213A8CC8}"/>
              </a:ext>
            </a:extLst>
          </p:cNvPr>
          <p:cNvSpPr>
            <a:spLocks noGrp="1"/>
          </p:cNvSpPr>
          <p:nvPr>
            <p:ph type="sldNum" sz="quarter" idx="12"/>
          </p:nvPr>
        </p:nvSpPr>
        <p:spPr/>
        <p:txBody>
          <a:bodyPr/>
          <a:lstStyle/>
          <a:p>
            <a:fld id="{73B850FF-6169-4056-8077-06FFA93A5366}" type="slidenum">
              <a:rPr lang="en-US" smtClean="0"/>
              <a:t>‹#›</a:t>
            </a:fld>
            <a:endParaRPr lang="en-US" dirty="0"/>
          </a:p>
        </p:txBody>
      </p:sp>
    </p:spTree>
    <p:extLst>
      <p:ext uri="{BB962C8B-B14F-4D97-AF65-F5344CB8AC3E}">
        <p14:creationId xmlns:p14="http://schemas.microsoft.com/office/powerpoint/2010/main" val="726679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CC1FC-ADE8-488C-A1DA-2FD569FD4D09}"/>
              </a:ext>
            </a:extLst>
          </p:cNvPr>
          <p:cNvSpPr>
            <a:spLocks noGrp="1"/>
          </p:cNvSpPr>
          <p:nvPr>
            <p:ph type="title"/>
          </p:nvPr>
        </p:nvSpPr>
        <p:spPr>
          <a:xfrm>
            <a:off x="838200" y="365760"/>
            <a:ext cx="10515600" cy="1325563"/>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57F02842-38C3-46D6-8527-0F6FE623C511}"/>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E864CF5-F681-40C2-88CC-E02206C9CECB}"/>
              </a:ext>
            </a:extLst>
          </p:cNvPr>
          <p:cNvSpPr>
            <a:spLocks noGrp="1"/>
          </p:cNvSpPr>
          <p:nvPr>
            <p:ph type="dt" sz="half" idx="10"/>
          </p:nvPr>
        </p:nvSpPr>
        <p:spPr/>
        <p:txBody>
          <a:bodyPr/>
          <a:lstStyle/>
          <a:p>
            <a:fld id="{0055F08A-1E71-4B2B-BB49-E743F2903911}" type="datetime1">
              <a:rPr lang="en-US" smtClean="0"/>
              <a:t>3/4/2023</a:t>
            </a:fld>
            <a:endParaRPr lang="en-US" dirty="0"/>
          </a:p>
        </p:txBody>
      </p:sp>
      <p:sp>
        <p:nvSpPr>
          <p:cNvPr id="5" name="Footer Placeholder 4">
            <a:extLst>
              <a:ext uri="{FF2B5EF4-FFF2-40B4-BE49-F238E27FC236}">
                <a16:creationId xmlns:a16="http://schemas.microsoft.com/office/drawing/2014/main" id="{82C04753-4FE4-4A6F-99BB-CFFC92E0CD0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0A569D1-DB13-4BD9-8BA9-0DEAD98F893F}"/>
              </a:ext>
            </a:extLst>
          </p:cNvPr>
          <p:cNvSpPr>
            <a:spLocks noGrp="1"/>
          </p:cNvSpPr>
          <p:nvPr>
            <p:ph type="sldNum" sz="quarter" idx="12"/>
          </p:nvPr>
        </p:nvSpPr>
        <p:spPr/>
        <p:txBody>
          <a:bodyPr/>
          <a:lstStyle/>
          <a:p>
            <a:fld id="{73B850FF-6169-4056-8077-06FFA93A5366}" type="slidenum">
              <a:rPr lang="en-US" smtClean="0"/>
              <a:t>‹#›</a:t>
            </a:fld>
            <a:endParaRPr lang="en-US" dirty="0"/>
          </a:p>
        </p:txBody>
      </p:sp>
    </p:spTree>
    <p:extLst>
      <p:ext uri="{BB962C8B-B14F-4D97-AF65-F5344CB8AC3E}">
        <p14:creationId xmlns:p14="http://schemas.microsoft.com/office/powerpoint/2010/main" val="2203271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20B05-7BF6-4073-9106-FA19E97273CB}"/>
              </a:ext>
            </a:extLst>
          </p:cNvPr>
          <p:cNvSpPr>
            <a:spLocks noGrp="1"/>
          </p:cNvSpPr>
          <p:nvPr>
            <p:ph type="title"/>
          </p:nvPr>
        </p:nvSpPr>
        <p:spPr>
          <a:xfrm>
            <a:off x="831850" y="1709738"/>
            <a:ext cx="10515600" cy="2852737"/>
          </a:xfrm>
        </p:spPr>
        <p:txBody>
          <a:bodyPr anchor="b"/>
          <a:lstStyle>
            <a:lvl1pPr>
              <a:defRPr sz="4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4E8EE8D7-6B58-4A3F-9DD5-E563D5192A68}"/>
              </a:ext>
            </a:extLst>
          </p:cNvPr>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102990E-9F0A-446A-B5B8-459CA8D98D92}"/>
              </a:ext>
            </a:extLst>
          </p:cNvPr>
          <p:cNvSpPr>
            <a:spLocks noGrp="1"/>
          </p:cNvSpPr>
          <p:nvPr>
            <p:ph type="dt" sz="half" idx="10"/>
          </p:nvPr>
        </p:nvSpPr>
        <p:spPr/>
        <p:txBody>
          <a:bodyPr/>
          <a:lstStyle/>
          <a:p>
            <a:fld id="{15417D9E-721A-44BB-8863-9873FE64DA75}" type="datetime1">
              <a:rPr lang="en-US" smtClean="0"/>
              <a:t>3/4/2023</a:t>
            </a:fld>
            <a:endParaRPr lang="en-US" dirty="0"/>
          </a:p>
        </p:txBody>
      </p:sp>
      <p:sp>
        <p:nvSpPr>
          <p:cNvPr id="5" name="Footer Placeholder 4">
            <a:extLst>
              <a:ext uri="{FF2B5EF4-FFF2-40B4-BE49-F238E27FC236}">
                <a16:creationId xmlns:a16="http://schemas.microsoft.com/office/drawing/2014/main" id="{89E68EAA-4377-45FF-9D7C-9E77BC9F275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207FA71-74C3-44B8-A0AC-E18A1E76B43D}"/>
              </a:ext>
            </a:extLst>
          </p:cNvPr>
          <p:cNvSpPr>
            <a:spLocks noGrp="1"/>
          </p:cNvSpPr>
          <p:nvPr>
            <p:ph type="sldNum" sz="quarter" idx="12"/>
          </p:nvPr>
        </p:nvSpPr>
        <p:spPr/>
        <p:txBody>
          <a:bodyPr/>
          <a:lstStyle/>
          <a:p>
            <a:fld id="{73B850FF-6169-4056-8077-06FFA93A5366}" type="slidenum">
              <a:rPr lang="en-US" smtClean="0"/>
              <a:t>‹#›</a:t>
            </a:fld>
            <a:endParaRPr lang="en-US" dirty="0"/>
          </a:p>
        </p:txBody>
      </p:sp>
    </p:spTree>
    <p:extLst>
      <p:ext uri="{BB962C8B-B14F-4D97-AF65-F5344CB8AC3E}">
        <p14:creationId xmlns:p14="http://schemas.microsoft.com/office/powerpoint/2010/main" val="26433377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71F12-2D88-4F76-AF46-BD5156C127A9}"/>
              </a:ext>
            </a:extLst>
          </p:cNvPr>
          <p:cNvSpPr>
            <a:spLocks noGrp="1"/>
          </p:cNvSpPr>
          <p:nvPr>
            <p:ph type="title"/>
          </p:nvPr>
        </p:nvSpPr>
        <p:spPr>
          <a:xfrm>
            <a:off x="838200" y="365760"/>
            <a:ext cx="10515600" cy="1325563"/>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E6E1AA46-E3EB-4704-B019-F90F1E6177A5}"/>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5C17480F-A530-4D05-9A22-E573FB4BA62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5B56FDA-C47A-4F4A-A364-BA60A25AB90A}"/>
              </a:ext>
            </a:extLst>
          </p:cNvPr>
          <p:cNvSpPr>
            <a:spLocks noGrp="1"/>
          </p:cNvSpPr>
          <p:nvPr>
            <p:ph type="dt" sz="half" idx="10"/>
          </p:nvPr>
        </p:nvSpPr>
        <p:spPr/>
        <p:txBody>
          <a:bodyPr/>
          <a:lstStyle/>
          <a:p>
            <a:fld id="{5F31DA2F-80B8-49CF-99FB-5ABCA53A607A}" type="datetime1">
              <a:rPr lang="en-US" smtClean="0"/>
              <a:t>3/4/2023</a:t>
            </a:fld>
            <a:endParaRPr lang="en-US" dirty="0"/>
          </a:p>
        </p:txBody>
      </p:sp>
      <p:sp>
        <p:nvSpPr>
          <p:cNvPr id="6" name="Footer Placeholder 5">
            <a:extLst>
              <a:ext uri="{FF2B5EF4-FFF2-40B4-BE49-F238E27FC236}">
                <a16:creationId xmlns:a16="http://schemas.microsoft.com/office/drawing/2014/main" id="{7326D8DD-6D84-44D4-8A1B-57615B3ED83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4C8FE31-B577-4017-8AFE-A8BA09596E9C}"/>
              </a:ext>
            </a:extLst>
          </p:cNvPr>
          <p:cNvSpPr>
            <a:spLocks noGrp="1"/>
          </p:cNvSpPr>
          <p:nvPr>
            <p:ph type="sldNum" sz="quarter" idx="12"/>
          </p:nvPr>
        </p:nvSpPr>
        <p:spPr/>
        <p:txBody>
          <a:bodyPr/>
          <a:lstStyle/>
          <a:p>
            <a:fld id="{73B850FF-6169-4056-8077-06FFA93A5366}" type="slidenum">
              <a:rPr lang="en-US" smtClean="0"/>
              <a:t>‹#›</a:t>
            </a:fld>
            <a:endParaRPr lang="en-US" dirty="0"/>
          </a:p>
        </p:txBody>
      </p:sp>
    </p:spTree>
    <p:extLst>
      <p:ext uri="{BB962C8B-B14F-4D97-AF65-F5344CB8AC3E}">
        <p14:creationId xmlns:p14="http://schemas.microsoft.com/office/powerpoint/2010/main" val="30361925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C28C9-B8CC-413F-9FFA-626680E4A82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B53FE72-9D42-45F5-A37F-B12130388AD5}"/>
              </a:ext>
            </a:extLst>
          </p:cNvPr>
          <p:cNvSpPr>
            <a:spLocks noGrp="1"/>
          </p:cNvSpPr>
          <p:nvPr>
            <p:ph type="body" idx="1"/>
          </p:nvPr>
        </p:nvSpPr>
        <p:spPr>
          <a:xfrm>
            <a:off x="839788" y="1752600"/>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EE3A31D-9B5F-4DE3-B18D-F7F77782EB46}"/>
              </a:ext>
            </a:extLst>
          </p:cNvPr>
          <p:cNvSpPr>
            <a:spLocks noGrp="1"/>
          </p:cNvSpPr>
          <p:nvPr>
            <p:ph sz="half" idx="2"/>
          </p:nvPr>
        </p:nvSpPr>
        <p:spPr>
          <a:xfrm>
            <a:off x="839788" y="2666999"/>
            <a:ext cx="5157787" cy="3522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F0BE1D2D-822C-466C-A7B9-1A2D97366A41}"/>
              </a:ext>
            </a:extLst>
          </p:cNvPr>
          <p:cNvSpPr>
            <a:spLocks noGrp="1"/>
          </p:cNvSpPr>
          <p:nvPr>
            <p:ph type="body" sz="quarter" idx="3"/>
          </p:nvPr>
        </p:nvSpPr>
        <p:spPr>
          <a:xfrm>
            <a:off x="6172200" y="1752600"/>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6F13B2C-44CA-49C4-BC84-02AF1638F381}"/>
              </a:ext>
            </a:extLst>
          </p:cNvPr>
          <p:cNvSpPr>
            <a:spLocks noGrp="1"/>
          </p:cNvSpPr>
          <p:nvPr>
            <p:ph sz="quarter" idx="4"/>
          </p:nvPr>
        </p:nvSpPr>
        <p:spPr>
          <a:xfrm>
            <a:off x="6172200" y="2666999"/>
            <a:ext cx="5183188" cy="3522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793CB55-E9C1-4CE6-9B61-81B71475B960}"/>
              </a:ext>
            </a:extLst>
          </p:cNvPr>
          <p:cNvSpPr>
            <a:spLocks noGrp="1"/>
          </p:cNvSpPr>
          <p:nvPr>
            <p:ph type="dt" sz="half" idx="10"/>
          </p:nvPr>
        </p:nvSpPr>
        <p:spPr/>
        <p:txBody>
          <a:bodyPr/>
          <a:lstStyle/>
          <a:p>
            <a:fld id="{28852172-E6C9-4B6C-929A-A9DE3837BBF1}" type="datetime1">
              <a:rPr lang="en-US" smtClean="0"/>
              <a:t>3/4/2023</a:t>
            </a:fld>
            <a:endParaRPr lang="en-US" dirty="0"/>
          </a:p>
        </p:txBody>
      </p:sp>
      <p:sp>
        <p:nvSpPr>
          <p:cNvPr id="8" name="Footer Placeholder 7">
            <a:extLst>
              <a:ext uri="{FF2B5EF4-FFF2-40B4-BE49-F238E27FC236}">
                <a16:creationId xmlns:a16="http://schemas.microsoft.com/office/drawing/2014/main" id="{0DF22318-747B-4EC9-862C-D9FD488CCCE9}"/>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0CFBDDDF-16BD-438D-937D-0E3E30E74E86}"/>
              </a:ext>
            </a:extLst>
          </p:cNvPr>
          <p:cNvSpPr>
            <a:spLocks noGrp="1"/>
          </p:cNvSpPr>
          <p:nvPr>
            <p:ph type="sldNum" sz="quarter" idx="12"/>
          </p:nvPr>
        </p:nvSpPr>
        <p:spPr/>
        <p:txBody>
          <a:bodyPr/>
          <a:lstStyle/>
          <a:p>
            <a:fld id="{73B850FF-6169-4056-8077-06FFA93A5366}" type="slidenum">
              <a:rPr lang="en-US" smtClean="0"/>
              <a:t>‹#›</a:t>
            </a:fld>
            <a:endParaRPr lang="en-US" dirty="0"/>
          </a:p>
        </p:txBody>
      </p:sp>
    </p:spTree>
    <p:extLst>
      <p:ext uri="{BB962C8B-B14F-4D97-AF65-F5344CB8AC3E}">
        <p14:creationId xmlns:p14="http://schemas.microsoft.com/office/powerpoint/2010/main" val="8950951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92D5F-0BD4-4517-9233-E08AF405B6DE}"/>
              </a:ext>
            </a:extLst>
          </p:cNvPr>
          <p:cNvSpPr>
            <a:spLocks noGrp="1"/>
          </p:cNvSpPr>
          <p:nvPr>
            <p:ph type="title"/>
          </p:nvPr>
        </p:nvSpPr>
        <p:spPr>
          <a:xfrm>
            <a:off x="838200" y="365760"/>
            <a:ext cx="10515600" cy="1325563"/>
          </a:xfrm>
        </p:spPr>
        <p:txBody>
          <a:bodyPr/>
          <a:lstStyle/>
          <a:p>
            <a:r>
              <a:rPr lang="en-US"/>
              <a:t>Click to edit Master title style</a:t>
            </a:r>
          </a:p>
        </p:txBody>
      </p:sp>
      <p:sp>
        <p:nvSpPr>
          <p:cNvPr id="3" name="Date Placeholder 2">
            <a:extLst>
              <a:ext uri="{FF2B5EF4-FFF2-40B4-BE49-F238E27FC236}">
                <a16:creationId xmlns:a16="http://schemas.microsoft.com/office/drawing/2014/main" id="{B83523B8-51E3-48B8-BFD8-CE950619804E}"/>
              </a:ext>
            </a:extLst>
          </p:cNvPr>
          <p:cNvSpPr>
            <a:spLocks noGrp="1"/>
          </p:cNvSpPr>
          <p:nvPr>
            <p:ph type="dt" sz="half" idx="10"/>
          </p:nvPr>
        </p:nvSpPr>
        <p:spPr/>
        <p:txBody>
          <a:bodyPr/>
          <a:lstStyle/>
          <a:p>
            <a:fld id="{3AB41CFF-90C9-47B3-9DA1-F2BF8D839F7E}" type="datetime1">
              <a:rPr lang="en-US" smtClean="0"/>
              <a:t>3/4/2023</a:t>
            </a:fld>
            <a:endParaRPr lang="en-US" dirty="0"/>
          </a:p>
        </p:txBody>
      </p:sp>
      <p:sp>
        <p:nvSpPr>
          <p:cNvPr id="4" name="Footer Placeholder 3">
            <a:extLst>
              <a:ext uri="{FF2B5EF4-FFF2-40B4-BE49-F238E27FC236}">
                <a16:creationId xmlns:a16="http://schemas.microsoft.com/office/drawing/2014/main" id="{7D739B90-5D50-4424-B51D-53C39162186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216F9286-3A00-4D3C-A3F0-50AC9045C4E1}"/>
              </a:ext>
            </a:extLst>
          </p:cNvPr>
          <p:cNvSpPr>
            <a:spLocks noGrp="1"/>
          </p:cNvSpPr>
          <p:nvPr>
            <p:ph type="sldNum" sz="quarter" idx="12"/>
          </p:nvPr>
        </p:nvSpPr>
        <p:spPr/>
        <p:txBody>
          <a:bodyPr/>
          <a:lstStyle/>
          <a:p>
            <a:fld id="{73B850FF-6169-4056-8077-06FFA93A5366}" type="slidenum">
              <a:rPr lang="en-US" smtClean="0"/>
              <a:t>‹#›</a:t>
            </a:fld>
            <a:endParaRPr lang="en-US" dirty="0"/>
          </a:p>
        </p:txBody>
      </p:sp>
    </p:spTree>
    <p:extLst>
      <p:ext uri="{BB962C8B-B14F-4D97-AF65-F5344CB8AC3E}">
        <p14:creationId xmlns:p14="http://schemas.microsoft.com/office/powerpoint/2010/main" val="22750089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933BE2-665A-42DA-A3B7-835F81A3F46B}"/>
              </a:ext>
            </a:extLst>
          </p:cNvPr>
          <p:cNvSpPr>
            <a:spLocks noGrp="1"/>
          </p:cNvSpPr>
          <p:nvPr>
            <p:ph type="dt" sz="half" idx="10"/>
          </p:nvPr>
        </p:nvSpPr>
        <p:spPr/>
        <p:txBody>
          <a:bodyPr/>
          <a:lstStyle/>
          <a:p>
            <a:fld id="{F06048FA-06AB-4884-A69B-986B96E68A24}" type="datetime1">
              <a:rPr lang="en-US" smtClean="0"/>
              <a:t>3/4/2023</a:t>
            </a:fld>
            <a:endParaRPr lang="en-US" dirty="0"/>
          </a:p>
        </p:txBody>
      </p:sp>
      <p:sp>
        <p:nvSpPr>
          <p:cNvPr id="3" name="Footer Placeholder 2">
            <a:extLst>
              <a:ext uri="{FF2B5EF4-FFF2-40B4-BE49-F238E27FC236}">
                <a16:creationId xmlns:a16="http://schemas.microsoft.com/office/drawing/2014/main" id="{634DBCBD-AD42-432D-ABA9-20D616AF3ED7}"/>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EE140251-3596-4673-B24B-59A6F9ED8FB3}"/>
              </a:ext>
            </a:extLst>
          </p:cNvPr>
          <p:cNvSpPr>
            <a:spLocks noGrp="1"/>
          </p:cNvSpPr>
          <p:nvPr>
            <p:ph type="sldNum" sz="quarter" idx="12"/>
          </p:nvPr>
        </p:nvSpPr>
        <p:spPr/>
        <p:txBody>
          <a:bodyPr/>
          <a:lstStyle/>
          <a:p>
            <a:fld id="{73B850FF-6169-4056-8077-06FFA93A5366}" type="slidenum">
              <a:rPr lang="en-US" smtClean="0"/>
              <a:t>‹#›</a:t>
            </a:fld>
            <a:endParaRPr lang="en-US" dirty="0"/>
          </a:p>
        </p:txBody>
      </p:sp>
    </p:spTree>
    <p:extLst>
      <p:ext uri="{BB962C8B-B14F-4D97-AF65-F5344CB8AC3E}">
        <p14:creationId xmlns:p14="http://schemas.microsoft.com/office/powerpoint/2010/main" val="16156226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A81A1-6D8E-4DD6-8E49-DABDE6D107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693F18F-F78D-4A31-A6BC-6552105BCFD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582C2F4-BDF4-4A4F-AA3D-52692932C2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13850F-5C87-4F08-9658-EAF049B60EB0}"/>
              </a:ext>
            </a:extLst>
          </p:cNvPr>
          <p:cNvSpPr>
            <a:spLocks noGrp="1"/>
          </p:cNvSpPr>
          <p:nvPr>
            <p:ph type="dt" sz="half" idx="10"/>
          </p:nvPr>
        </p:nvSpPr>
        <p:spPr/>
        <p:txBody>
          <a:bodyPr/>
          <a:lstStyle/>
          <a:p>
            <a:fld id="{50DB7ABA-0172-4F9C-889D-567164F66BCD}" type="datetime1">
              <a:rPr lang="en-US" smtClean="0"/>
              <a:t>3/4/2023</a:t>
            </a:fld>
            <a:endParaRPr lang="en-US" dirty="0"/>
          </a:p>
        </p:txBody>
      </p:sp>
      <p:sp>
        <p:nvSpPr>
          <p:cNvPr id="6" name="Footer Placeholder 5">
            <a:extLst>
              <a:ext uri="{FF2B5EF4-FFF2-40B4-BE49-F238E27FC236}">
                <a16:creationId xmlns:a16="http://schemas.microsoft.com/office/drawing/2014/main" id="{210BCE9A-A746-4439-B5D3-966FBC8E5FC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41D3B51-AA2E-4AA1-8062-A0D476D80CCB}"/>
              </a:ext>
            </a:extLst>
          </p:cNvPr>
          <p:cNvSpPr>
            <a:spLocks noGrp="1"/>
          </p:cNvSpPr>
          <p:nvPr>
            <p:ph type="sldNum" sz="quarter" idx="12"/>
          </p:nvPr>
        </p:nvSpPr>
        <p:spPr/>
        <p:txBody>
          <a:bodyPr/>
          <a:lstStyle/>
          <a:p>
            <a:fld id="{73B850FF-6169-4056-8077-06FFA93A5366}" type="slidenum">
              <a:rPr lang="en-US" smtClean="0"/>
              <a:t>‹#›</a:t>
            </a:fld>
            <a:endParaRPr lang="en-US" dirty="0"/>
          </a:p>
        </p:txBody>
      </p:sp>
    </p:spTree>
    <p:extLst>
      <p:ext uri="{BB962C8B-B14F-4D97-AF65-F5344CB8AC3E}">
        <p14:creationId xmlns:p14="http://schemas.microsoft.com/office/powerpoint/2010/main" val="35571207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02CF7-F453-4B3E-9510-D747979878A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3E2A1B9-8A2A-4B49-8B79-76D3EEB36B4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BD9FEA03-0EC4-4085-AE63-4AA492D61A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605AD5B-0DEA-4C6F-94D2-FAA99F2E5DA9}"/>
              </a:ext>
            </a:extLst>
          </p:cNvPr>
          <p:cNvSpPr>
            <a:spLocks noGrp="1"/>
          </p:cNvSpPr>
          <p:nvPr>
            <p:ph type="dt" sz="half" idx="10"/>
          </p:nvPr>
        </p:nvSpPr>
        <p:spPr/>
        <p:txBody>
          <a:bodyPr/>
          <a:lstStyle/>
          <a:p>
            <a:fld id="{78AC6A5B-8AE7-4A41-B5A7-9ADC6686DC18}" type="datetime1">
              <a:rPr lang="en-US" smtClean="0"/>
              <a:t>3/4/2023</a:t>
            </a:fld>
            <a:endParaRPr lang="en-US" dirty="0"/>
          </a:p>
        </p:txBody>
      </p:sp>
      <p:sp>
        <p:nvSpPr>
          <p:cNvPr id="6" name="Footer Placeholder 5">
            <a:extLst>
              <a:ext uri="{FF2B5EF4-FFF2-40B4-BE49-F238E27FC236}">
                <a16:creationId xmlns:a16="http://schemas.microsoft.com/office/drawing/2014/main" id="{F0DC6744-7CBA-4A1D-8F87-10699F9812F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EAD9048-35FF-4BE9-8157-BE4BAA1C7251}"/>
              </a:ext>
            </a:extLst>
          </p:cNvPr>
          <p:cNvSpPr>
            <a:spLocks noGrp="1"/>
          </p:cNvSpPr>
          <p:nvPr>
            <p:ph type="sldNum" sz="quarter" idx="12"/>
          </p:nvPr>
        </p:nvSpPr>
        <p:spPr/>
        <p:txBody>
          <a:bodyPr/>
          <a:lstStyle/>
          <a:p>
            <a:fld id="{73B850FF-6169-4056-8077-06FFA93A5366}" type="slidenum">
              <a:rPr lang="en-US" smtClean="0"/>
              <a:t>‹#›</a:t>
            </a:fld>
            <a:endParaRPr lang="en-US" dirty="0"/>
          </a:p>
        </p:txBody>
      </p:sp>
    </p:spTree>
    <p:extLst>
      <p:ext uri="{BB962C8B-B14F-4D97-AF65-F5344CB8AC3E}">
        <p14:creationId xmlns:p14="http://schemas.microsoft.com/office/powerpoint/2010/main" val="36340490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BABF38A-8A0D-492E-BD20-6CF4D46B50BD}"/>
              </a:ext>
              <a:ext uri="{C183D7F6-B498-43B3-948B-1728B52AA6E4}">
                <adec:decorative xmlns:adec="http://schemas.microsoft.com/office/drawing/2017/decorative" val="1"/>
              </a:ext>
            </a:extLst>
          </p:cNvPr>
          <p:cNvSpPr/>
          <p:nvPr/>
        </p:nvSpPr>
        <p:spPr>
          <a:xfrm>
            <a:off x="0" y="1"/>
            <a:ext cx="12192000" cy="6858004"/>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pic>
        <p:nvPicPr>
          <p:cNvPr id="40" name="Picture 39">
            <a:extLst>
              <a:ext uri="{FF2B5EF4-FFF2-40B4-BE49-F238E27FC236}">
                <a16:creationId xmlns:a16="http://schemas.microsoft.com/office/drawing/2014/main" id="{1CB7E8AE-A3AC-4BB7-A5C6-F00EC697B265}"/>
              </a:ext>
            </a:extLst>
          </p:cNvPr>
          <p:cNvPicPr>
            <a:picLocks noChangeAspect="1"/>
          </p:cNvPicPr>
          <p:nvPr/>
        </p:nvPicPr>
        <p:blipFill>
          <a:blip r:embed="rId13">
            <a:alphaModFix amt="35000"/>
            <a:extLst>
              <a:ext uri="{28A0092B-C50C-407E-A947-70E740481C1C}">
                <a14:useLocalDpi xmlns:a14="http://schemas.microsoft.com/office/drawing/2010/main" val="0"/>
              </a:ext>
            </a:extLst>
          </a:blip>
          <a:stretch>
            <a:fillRect/>
          </a:stretch>
        </p:blipFill>
        <p:spPr>
          <a:xfrm>
            <a:off x="0" y="1"/>
            <a:ext cx="12192000" cy="1392401"/>
          </a:xfrm>
          <a:prstGeom prst="rect">
            <a:avLst/>
          </a:prstGeom>
        </p:spPr>
      </p:pic>
      <p:sp>
        <p:nvSpPr>
          <p:cNvPr id="2" name="Title Placeholder 1">
            <a:extLst>
              <a:ext uri="{FF2B5EF4-FFF2-40B4-BE49-F238E27FC236}">
                <a16:creationId xmlns:a16="http://schemas.microsoft.com/office/drawing/2014/main" id="{E9984D45-0ED3-4D03-8E44-5E355C9134F1}"/>
              </a:ext>
            </a:extLst>
          </p:cNvPr>
          <p:cNvSpPr>
            <a:spLocks noGrp="1"/>
          </p:cNvSpPr>
          <p:nvPr>
            <p:ph type="title"/>
          </p:nvPr>
        </p:nvSpPr>
        <p:spPr>
          <a:xfrm>
            <a:off x="838200" y="425450"/>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1F687D6E-D1E9-489C-9AA9-3575C39BAA0B}"/>
              </a:ext>
            </a:extLst>
          </p:cNvPr>
          <p:cNvSpPr>
            <a:spLocks noGrp="1"/>
          </p:cNvSpPr>
          <p:nvPr>
            <p:ph type="body" idx="1"/>
          </p:nvPr>
        </p:nvSpPr>
        <p:spPr>
          <a:xfrm>
            <a:off x="838200" y="1949450"/>
            <a:ext cx="10515600" cy="41957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6364E9C-08EE-4B1B-B3FC-D6D997F4EA38}"/>
              </a:ext>
            </a:extLst>
          </p:cNvPr>
          <p:cNvSpPr>
            <a:spLocks noGrp="1"/>
          </p:cNvSpPr>
          <p:nvPr>
            <p:ph type="dt" sz="half" idx="2"/>
          </p:nvPr>
        </p:nvSpPr>
        <p:spPr>
          <a:xfrm>
            <a:off x="838200" y="6324600"/>
            <a:ext cx="2743200" cy="365125"/>
          </a:xfrm>
          <a:prstGeom prst="rect">
            <a:avLst/>
          </a:prstGeom>
        </p:spPr>
        <p:txBody>
          <a:bodyPr vert="horz" lIns="91440" tIns="45720" rIns="91440" bIns="45720" rtlCol="0" anchor="ctr"/>
          <a:lstStyle>
            <a:lvl1pPr algn="l">
              <a:defRPr sz="900">
                <a:solidFill>
                  <a:schemeClr val="bg1">
                    <a:alpha val="60000"/>
                  </a:schemeClr>
                </a:solidFill>
                <a:latin typeface="+mn-lt"/>
              </a:defRPr>
            </a:lvl1pPr>
          </a:lstStyle>
          <a:p>
            <a:fld id="{57E0CF6C-748E-4B7A-BC8B-3011EF78ED13}" type="datetime1">
              <a:rPr lang="en-US" smtClean="0"/>
              <a:pPr/>
              <a:t>3/4/2023</a:t>
            </a:fld>
            <a:endParaRPr lang="en-US" dirty="0"/>
          </a:p>
        </p:txBody>
      </p:sp>
      <p:sp>
        <p:nvSpPr>
          <p:cNvPr id="5" name="Footer Placeholder 4">
            <a:extLst>
              <a:ext uri="{FF2B5EF4-FFF2-40B4-BE49-F238E27FC236}">
                <a16:creationId xmlns:a16="http://schemas.microsoft.com/office/drawing/2014/main" id="{BAB0A1F1-38FE-4C27-81E6-A43A54793FC3}"/>
              </a:ext>
            </a:extLst>
          </p:cNvPr>
          <p:cNvSpPr>
            <a:spLocks noGrp="1"/>
          </p:cNvSpPr>
          <p:nvPr>
            <p:ph type="ftr" sz="quarter" idx="3"/>
          </p:nvPr>
        </p:nvSpPr>
        <p:spPr>
          <a:xfrm>
            <a:off x="4038600" y="6324600"/>
            <a:ext cx="4114800" cy="365125"/>
          </a:xfrm>
          <a:prstGeom prst="rect">
            <a:avLst/>
          </a:prstGeom>
        </p:spPr>
        <p:txBody>
          <a:bodyPr vert="horz" lIns="91440" tIns="45720" rIns="91440" bIns="45720" rtlCol="0" anchor="ctr"/>
          <a:lstStyle>
            <a:lvl1pPr algn="ctr">
              <a:defRPr sz="900">
                <a:solidFill>
                  <a:schemeClr val="bg1">
                    <a:alpha val="60000"/>
                  </a:schemeClr>
                </a:solidFill>
                <a:latin typeface="+mn-lt"/>
              </a:defRPr>
            </a:lvl1pPr>
          </a:lstStyle>
          <a:p>
            <a:endParaRPr lang="en-US" dirty="0"/>
          </a:p>
        </p:txBody>
      </p:sp>
      <p:sp>
        <p:nvSpPr>
          <p:cNvPr id="6" name="Slide Number Placeholder 5">
            <a:extLst>
              <a:ext uri="{FF2B5EF4-FFF2-40B4-BE49-F238E27FC236}">
                <a16:creationId xmlns:a16="http://schemas.microsoft.com/office/drawing/2014/main" id="{5E26B39A-FFD8-42EF-ADC7-7DB3B302F8B2}"/>
              </a:ext>
            </a:extLst>
          </p:cNvPr>
          <p:cNvSpPr>
            <a:spLocks noGrp="1"/>
          </p:cNvSpPr>
          <p:nvPr>
            <p:ph type="sldNum" sz="quarter" idx="4"/>
          </p:nvPr>
        </p:nvSpPr>
        <p:spPr>
          <a:xfrm>
            <a:off x="8610600" y="6324600"/>
            <a:ext cx="2743200" cy="365125"/>
          </a:xfrm>
          <a:prstGeom prst="rect">
            <a:avLst/>
          </a:prstGeom>
        </p:spPr>
        <p:txBody>
          <a:bodyPr vert="horz" lIns="91440" tIns="45720" rIns="91440" bIns="45720" rtlCol="0" anchor="ctr"/>
          <a:lstStyle>
            <a:lvl1pPr algn="r">
              <a:defRPr sz="900">
                <a:solidFill>
                  <a:schemeClr val="bg1">
                    <a:alpha val="60000"/>
                  </a:schemeClr>
                </a:solidFill>
                <a:latin typeface="+mn-lt"/>
              </a:defRPr>
            </a:lvl1pPr>
          </a:lstStyle>
          <a:p>
            <a:fld id="{73B850FF-6169-4056-8077-06FFA93A5366}" type="slidenum">
              <a:rPr lang="en-US" smtClean="0"/>
              <a:pPr/>
              <a:t>‹#›</a:t>
            </a:fld>
            <a:endParaRPr lang="en-US" dirty="0"/>
          </a:p>
        </p:txBody>
      </p:sp>
    </p:spTree>
    <p:extLst>
      <p:ext uri="{BB962C8B-B14F-4D97-AF65-F5344CB8AC3E}">
        <p14:creationId xmlns:p14="http://schemas.microsoft.com/office/powerpoint/2010/main" val="2267405905"/>
      </p:ext>
    </p:extLst>
  </p:cSld>
  <p:clrMap bg1="lt1" tx1="dk1" bg2="lt2" tx2="dk2" accent1="accent1" accent2="accent2" accent3="accent3" accent4="accent4" accent5="accent5" accent6="accent6" hlink="hlink" folHlink="folHlink"/>
  <p:sldLayoutIdLst>
    <p:sldLayoutId id="2147483773" r:id="rId1"/>
    <p:sldLayoutId id="2147483774" r:id="rId2"/>
    <p:sldLayoutId id="2147483775" r:id="rId3"/>
    <p:sldLayoutId id="2147483776" r:id="rId4"/>
    <p:sldLayoutId id="2147483777" r:id="rId5"/>
    <p:sldLayoutId id="2147483778" r:id="rId6"/>
    <p:sldLayoutId id="2147483779" r:id="rId7"/>
    <p:sldLayoutId id="2147483770" r:id="rId8"/>
    <p:sldLayoutId id="2147483771" r:id="rId9"/>
    <p:sldLayoutId id="2147483772" r:id="rId10"/>
    <p:sldLayoutId id="2147483780" r:id="rId11"/>
  </p:sldLayoutIdLst>
  <p:hf sldNum="0" hdr="0" ftr="0" dt="0"/>
  <p:txStyles>
    <p:titleStyle>
      <a:lvl1pPr algn="l" defTabSz="914400" rtl="0" eaLnBrk="1" latinLnBrk="0" hangingPunct="1">
        <a:lnSpc>
          <a:spcPct val="100000"/>
        </a:lnSpc>
        <a:spcBef>
          <a:spcPct val="0"/>
        </a:spcBef>
        <a:buNone/>
        <a:defRPr sz="4400" b="1" kern="1200">
          <a:solidFill>
            <a:schemeClr val="bg1"/>
          </a:solidFill>
          <a:latin typeface="+mj-lt"/>
          <a:ea typeface="+mj-ea"/>
          <a:cs typeface="+mj-cs"/>
        </a:defRPr>
      </a:lvl1pPr>
    </p:titleStyle>
    <p:bodyStyle>
      <a:lvl1pPr marL="228600" indent="-228600" algn="l" defTabSz="914400" rtl="0" eaLnBrk="1" latinLnBrk="0" hangingPunct="1">
        <a:lnSpc>
          <a:spcPct val="110000"/>
        </a:lnSpc>
        <a:spcBef>
          <a:spcPts val="1000"/>
        </a:spcBef>
        <a:buClr>
          <a:schemeClr val="accent1"/>
        </a:buClr>
        <a:buFont typeface="Arial" panose="020B0604020202020204" pitchFamily="34" charset="0"/>
        <a:buChar char="•"/>
        <a:defRPr sz="2800" kern="1200">
          <a:solidFill>
            <a:schemeClr val="bg1"/>
          </a:solidFill>
          <a:latin typeface="+mn-lt"/>
          <a:ea typeface="+mn-ea"/>
          <a:cs typeface="+mn-cs"/>
        </a:defRPr>
      </a:lvl1pPr>
      <a:lvl2pPr marL="685800" indent="-228600" algn="l" defTabSz="914400" rtl="0" eaLnBrk="1" latinLnBrk="0" hangingPunct="1">
        <a:lnSpc>
          <a:spcPct val="110000"/>
        </a:lnSpc>
        <a:spcBef>
          <a:spcPts val="500"/>
        </a:spcBef>
        <a:buClr>
          <a:schemeClr val="accent1"/>
        </a:buClr>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110000"/>
        </a:lnSpc>
        <a:spcBef>
          <a:spcPts val="500"/>
        </a:spcBef>
        <a:buClr>
          <a:schemeClr val="accent1"/>
        </a:buClr>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110000"/>
        </a:lnSpc>
        <a:spcBef>
          <a:spcPts val="500"/>
        </a:spcBef>
        <a:buClr>
          <a:schemeClr val="accent1"/>
        </a:buClr>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110000"/>
        </a:lnSpc>
        <a:spcBef>
          <a:spcPts val="500"/>
        </a:spcBef>
        <a:buClr>
          <a:schemeClr val="accent1"/>
        </a:buClr>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vsfconsult.com/" TargetMode="External"/><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6.png"/><Relationship Id="rId7" Type="http://schemas.openxmlformats.org/officeDocument/2006/relationships/diagramColors" Target="../diagrams/colors1.xm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729F2144-48B7-4730-955E-365ECED3AB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20" name="Rectangle 19">
            <a:extLst>
              <a:ext uri="{FF2B5EF4-FFF2-40B4-BE49-F238E27FC236}">
                <a16:creationId xmlns:a16="http://schemas.microsoft.com/office/drawing/2014/main" id="{E765FF50-D2F9-4A4F-86ED-F101E172BA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pic>
        <p:nvPicPr>
          <p:cNvPr id="22" name="Picture 21">
            <a:extLst>
              <a:ext uri="{FF2B5EF4-FFF2-40B4-BE49-F238E27FC236}">
                <a16:creationId xmlns:a16="http://schemas.microsoft.com/office/drawing/2014/main" id="{FFECA84E-1776-4B03-9261-CF74A291DF0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t="37018" r="40625"/>
          <a:stretch/>
        </p:blipFill>
        <p:spPr>
          <a:xfrm rot="16200000">
            <a:off x="43976" y="-43974"/>
            <a:ext cx="1447800" cy="1535750"/>
          </a:xfrm>
          <a:prstGeom prst="rect">
            <a:avLst/>
          </a:prstGeom>
        </p:spPr>
      </p:pic>
      <p:sp>
        <p:nvSpPr>
          <p:cNvPr id="2" name="Title 1">
            <a:extLst>
              <a:ext uri="{FF2B5EF4-FFF2-40B4-BE49-F238E27FC236}">
                <a16:creationId xmlns:a16="http://schemas.microsoft.com/office/drawing/2014/main" id="{56B98B67-A0D9-1690-08BA-5CF59A2911B4}"/>
              </a:ext>
            </a:extLst>
          </p:cNvPr>
          <p:cNvSpPr>
            <a:spLocks noGrp="1"/>
          </p:cNvSpPr>
          <p:nvPr>
            <p:ph type="ctrTitle"/>
          </p:nvPr>
        </p:nvSpPr>
        <p:spPr>
          <a:xfrm>
            <a:off x="1535750" y="304801"/>
            <a:ext cx="9359325" cy="2452687"/>
          </a:xfrm>
        </p:spPr>
        <p:txBody>
          <a:bodyPr anchor="b">
            <a:normAutofit fontScale="90000"/>
          </a:bodyPr>
          <a:lstStyle/>
          <a:p>
            <a:pPr>
              <a:lnSpc>
                <a:spcPct val="90000"/>
              </a:lnSpc>
            </a:pPr>
            <a:br>
              <a:rPr lang="en-US" sz="2100" dirty="0">
                <a:solidFill>
                  <a:schemeClr val="tx2"/>
                </a:solidFill>
              </a:rPr>
            </a:br>
            <a:br>
              <a:rPr lang="en-US" sz="2100" dirty="0">
                <a:solidFill>
                  <a:schemeClr val="tx2"/>
                </a:solidFill>
              </a:rPr>
            </a:br>
            <a:br>
              <a:rPr lang="en-US" sz="2100" dirty="0">
                <a:solidFill>
                  <a:schemeClr val="tx2"/>
                </a:solidFill>
              </a:rPr>
            </a:br>
            <a:r>
              <a:rPr lang="en-US" sz="3600" dirty="0">
                <a:solidFill>
                  <a:schemeClr val="tx2"/>
                </a:solidFill>
              </a:rPr>
              <a:t>NONPROFIT PROCESS FOR GRANTS</a:t>
            </a:r>
            <a:br>
              <a:rPr lang="en-US" sz="3600" dirty="0">
                <a:solidFill>
                  <a:schemeClr val="tx2"/>
                </a:solidFill>
              </a:rPr>
            </a:br>
            <a:r>
              <a:rPr lang="en-US" sz="3600" dirty="0">
                <a:solidFill>
                  <a:schemeClr val="tx2"/>
                </a:solidFill>
              </a:rPr>
              <a:t>ACCESS</a:t>
            </a:r>
            <a:br>
              <a:rPr lang="en-US" sz="3600" dirty="0">
                <a:solidFill>
                  <a:schemeClr val="tx2"/>
                </a:solidFill>
              </a:rPr>
            </a:br>
            <a:br>
              <a:rPr lang="en-US" sz="3600" dirty="0">
                <a:solidFill>
                  <a:schemeClr val="tx2"/>
                </a:solidFill>
              </a:rPr>
            </a:br>
            <a:r>
              <a:rPr lang="en-US" sz="3600" dirty="0">
                <a:solidFill>
                  <a:schemeClr val="tx2"/>
                </a:solidFill>
                <a:hlinkClick r:id="rId3"/>
              </a:rPr>
              <a:t>www.vsfconsult.com</a:t>
            </a:r>
            <a:br>
              <a:rPr lang="en-US" sz="3600" dirty="0">
                <a:solidFill>
                  <a:schemeClr val="tx2"/>
                </a:solidFill>
              </a:rPr>
            </a:br>
            <a:r>
              <a:rPr lang="en-US" sz="3600" dirty="0">
                <a:solidFill>
                  <a:schemeClr val="tx2"/>
                </a:solidFill>
              </a:rPr>
              <a:t>(754)235-1489</a:t>
            </a:r>
            <a:br>
              <a:rPr lang="en-US" sz="3600" dirty="0">
                <a:solidFill>
                  <a:schemeClr val="tx2"/>
                </a:solidFill>
              </a:rPr>
            </a:br>
            <a:endParaRPr lang="en-US" sz="3600" dirty="0">
              <a:solidFill>
                <a:schemeClr val="tx2"/>
              </a:solidFill>
            </a:endParaRPr>
          </a:p>
        </p:txBody>
      </p:sp>
      <p:pic>
        <p:nvPicPr>
          <p:cNvPr id="24" name="Picture 23">
            <a:extLst>
              <a:ext uri="{FF2B5EF4-FFF2-40B4-BE49-F238E27FC236}">
                <a16:creationId xmlns:a16="http://schemas.microsoft.com/office/drawing/2014/main" id="{2BFFF490-82EC-4000-BB36-A67FD39E3A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duotone>
              <a:schemeClr val="accent1">
                <a:shade val="45000"/>
                <a:satMod val="135000"/>
              </a:schemeClr>
              <a:prstClr val="white"/>
            </a:duotone>
            <a:extLst>
              <a:ext uri="{28A0092B-C50C-407E-A947-70E740481C1C}">
                <a14:useLocalDpi xmlns:a14="http://schemas.microsoft.com/office/drawing/2010/main" val="0"/>
              </a:ext>
            </a:extLst>
          </a:blip>
          <a:srcRect r="46048"/>
          <a:stretch/>
        </p:blipFill>
        <p:spPr>
          <a:xfrm>
            <a:off x="10820400" y="3144779"/>
            <a:ext cx="1371600" cy="2548349"/>
          </a:xfrm>
          <a:prstGeom prst="rect">
            <a:avLst/>
          </a:prstGeom>
        </p:spPr>
      </p:pic>
      <p:pic>
        <p:nvPicPr>
          <p:cNvPr id="4" name="Picture 3" descr="Network connection abstract against a white background">
            <a:extLst>
              <a:ext uri="{FF2B5EF4-FFF2-40B4-BE49-F238E27FC236}">
                <a16:creationId xmlns:a16="http://schemas.microsoft.com/office/drawing/2014/main" id="{9255E48A-1D43-E588-602D-15BF9A87D624}"/>
              </a:ext>
            </a:extLst>
          </p:cNvPr>
          <p:cNvPicPr>
            <a:picLocks noChangeAspect="1"/>
          </p:cNvPicPr>
          <p:nvPr/>
        </p:nvPicPr>
        <p:blipFill rotWithShape="1">
          <a:blip r:embed="rId5"/>
          <a:srcRect t="31820" r="-2" b="16088"/>
          <a:stretch/>
        </p:blipFill>
        <p:spPr>
          <a:xfrm>
            <a:off x="619840" y="3003970"/>
            <a:ext cx="11084189" cy="3854030"/>
          </a:xfrm>
          <a:custGeom>
            <a:avLst/>
            <a:gdLst/>
            <a:ahLst/>
            <a:cxnLst/>
            <a:rect l="l" t="t" r="r" b="b"/>
            <a:pathLst>
              <a:path w="11084189" h="3854030">
                <a:moveTo>
                  <a:pt x="5542094" y="0"/>
                </a:moveTo>
                <a:cubicBezTo>
                  <a:pt x="8264668" y="0"/>
                  <a:pt x="10536186" y="1609144"/>
                  <a:pt x="11061525" y="3748287"/>
                </a:cubicBezTo>
                <a:lnTo>
                  <a:pt x="11084189" y="3854030"/>
                </a:lnTo>
                <a:lnTo>
                  <a:pt x="0" y="3854030"/>
                </a:lnTo>
                <a:lnTo>
                  <a:pt x="22663" y="3748287"/>
                </a:lnTo>
                <a:cubicBezTo>
                  <a:pt x="548002" y="1609144"/>
                  <a:pt x="2819520" y="0"/>
                  <a:pt x="5542094" y="0"/>
                </a:cubicBezTo>
                <a:close/>
              </a:path>
            </a:pathLst>
          </a:custGeom>
        </p:spPr>
      </p:pic>
      <p:sp>
        <p:nvSpPr>
          <p:cNvPr id="5" name="TextBox 4">
            <a:extLst>
              <a:ext uri="{FF2B5EF4-FFF2-40B4-BE49-F238E27FC236}">
                <a16:creationId xmlns:a16="http://schemas.microsoft.com/office/drawing/2014/main" id="{05996D5D-C9EA-AB25-3EC0-0F98C8F2ED4F}"/>
              </a:ext>
            </a:extLst>
          </p:cNvPr>
          <p:cNvSpPr txBox="1"/>
          <p:nvPr/>
        </p:nvSpPr>
        <p:spPr>
          <a:xfrm>
            <a:off x="2171700" y="3743325"/>
            <a:ext cx="7615238" cy="954107"/>
          </a:xfrm>
          <a:prstGeom prst="rect">
            <a:avLst/>
          </a:prstGeom>
          <a:noFill/>
        </p:spPr>
        <p:txBody>
          <a:bodyPr wrap="square" rtlCol="0">
            <a:spAutoFit/>
          </a:bodyPr>
          <a:lstStyle/>
          <a:p>
            <a:r>
              <a:rPr lang="en-US" sz="2800" b="1" dirty="0"/>
              <a:t>This PowerPoint explains the various steps in completing the nonprofit process.</a:t>
            </a:r>
          </a:p>
        </p:txBody>
      </p:sp>
    </p:spTree>
    <p:extLst>
      <p:ext uri="{BB962C8B-B14F-4D97-AF65-F5344CB8AC3E}">
        <p14:creationId xmlns:p14="http://schemas.microsoft.com/office/powerpoint/2010/main" val="486805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BABF38A-8A0D-492E-BD20-6CF4D46B50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4"/>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pic>
        <p:nvPicPr>
          <p:cNvPr id="10" name="Picture 9">
            <a:extLst>
              <a:ext uri="{FF2B5EF4-FFF2-40B4-BE49-F238E27FC236}">
                <a16:creationId xmlns:a16="http://schemas.microsoft.com/office/drawing/2014/main" id="{1CB7E8AE-A3AC-4BB7-A5C6-F00EC697B26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35000"/>
            <a:extLst>
              <a:ext uri="{28A0092B-C50C-407E-A947-70E740481C1C}">
                <a14:useLocalDpi xmlns:a14="http://schemas.microsoft.com/office/drawing/2010/main" val="0"/>
              </a:ext>
            </a:extLst>
          </a:blip>
          <a:stretch>
            <a:fillRect/>
          </a:stretch>
        </p:blipFill>
        <p:spPr>
          <a:xfrm>
            <a:off x="0" y="1"/>
            <a:ext cx="12192000" cy="1392401"/>
          </a:xfrm>
          <a:prstGeom prst="rect">
            <a:avLst/>
          </a:prstGeom>
        </p:spPr>
      </p:pic>
      <p:sp useBgFill="1">
        <p:nvSpPr>
          <p:cNvPr id="12" name="Rectangle 11">
            <a:extLst>
              <a:ext uri="{FF2B5EF4-FFF2-40B4-BE49-F238E27FC236}">
                <a16:creationId xmlns:a16="http://schemas.microsoft.com/office/drawing/2014/main" id="{4AB8125F-0FD8-48CD-9F43-73E5494EA7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4" name="Rectangle 13">
            <a:extLst>
              <a:ext uri="{FF2B5EF4-FFF2-40B4-BE49-F238E27FC236}">
                <a16:creationId xmlns:a16="http://schemas.microsoft.com/office/drawing/2014/main" id="{0019DD6C-5899-4C07-864B-EB0A7D104A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pic>
        <p:nvPicPr>
          <p:cNvPr id="4" name="Picture 3" descr="Pen placed on top of a signature line">
            <a:extLst>
              <a:ext uri="{FF2B5EF4-FFF2-40B4-BE49-F238E27FC236}">
                <a16:creationId xmlns:a16="http://schemas.microsoft.com/office/drawing/2014/main" id="{1050ABD7-7E69-649E-1D43-E95B9024AD85}"/>
              </a:ext>
            </a:extLst>
          </p:cNvPr>
          <p:cNvPicPr>
            <a:picLocks noChangeAspect="1"/>
          </p:cNvPicPr>
          <p:nvPr/>
        </p:nvPicPr>
        <p:blipFill rotWithShape="1">
          <a:blip r:embed="rId3"/>
          <a:srcRect l="10455" r="1" b="1"/>
          <a:stretch/>
        </p:blipFill>
        <p:spPr>
          <a:xfrm>
            <a:off x="3048" y="10"/>
            <a:ext cx="6195372" cy="4618233"/>
          </a:xfrm>
          <a:prstGeom prst="rect">
            <a:avLst/>
          </a:prstGeom>
        </p:spPr>
      </p:pic>
      <p:sp>
        <p:nvSpPr>
          <p:cNvPr id="16" name="Rectangle 15">
            <a:extLst>
              <a:ext uri="{FF2B5EF4-FFF2-40B4-BE49-F238E27FC236}">
                <a16:creationId xmlns:a16="http://schemas.microsoft.com/office/drawing/2014/main" id="{EBDFFBC1-15BD-428E-B8AF-ECF5D1B76D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602877"/>
            <a:ext cx="12192000" cy="2267339"/>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8" name="Rectangle 17">
            <a:extLst>
              <a:ext uri="{FF2B5EF4-FFF2-40B4-BE49-F238E27FC236}">
                <a16:creationId xmlns:a16="http://schemas.microsoft.com/office/drawing/2014/main" id="{EBFB3075-0323-4EB0-B1A5-776A0E709C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3055" y="4596020"/>
            <a:ext cx="12191999" cy="2274195"/>
          </a:xfrm>
          <a:prstGeom prst="rect">
            <a:avLst/>
          </a:prstGeom>
          <a:blipFill dpi="0" rotWithShape="1">
            <a:blip r:embed="rId4">
              <a:alphaModFix amt="20000"/>
              <a:duotone>
                <a:schemeClr val="accent1">
                  <a:shade val="45000"/>
                  <a:satMod val="135000"/>
                </a:schemeClr>
                <a:prstClr val="white"/>
              </a:duotone>
            </a:blip>
            <a:srcRect/>
            <a:tile tx="88900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58FCE546-D1EC-072D-D88B-079712A23613}"/>
              </a:ext>
            </a:extLst>
          </p:cNvPr>
          <p:cNvSpPr txBox="1"/>
          <p:nvPr/>
        </p:nvSpPr>
        <p:spPr>
          <a:xfrm>
            <a:off x="6198420" y="399684"/>
            <a:ext cx="5990524" cy="543291"/>
          </a:xfrm>
          <a:prstGeom prst="rect">
            <a:avLst/>
          </a:prstGeom>
        </p:spPr>
        <p:txBody>
          <a:bodyPr vert="horz" lIns="91440" tIns="45720" rIns="91440" bIns="45720" rtlCol="0" anchor="ctr">
            <a:normAutofit/>
          </a:bodyPr>
          <a:lstStyle/>
          <a:p>
            <a:pPr>
              <a:lnSpc>
                <a:spcPct val="110000"/>
              </a:lnSpc>
              <a:spcAft>
                <a:spcPts val="600"/>
              </a:spcAft>
              <a:buClr>
                <a:schemeClr val="accent1"/>
              </a:buClr>
            </a:pPr>
            <a:r>
              <a:rPr lang="en-US" sz="2400" b="1" dirty="0">
                <a:solidFill>
                  <a:schemeClr val="tx2"/>
                </a:solidFill>
              </a:rPr>
              <a:t>Registering Corporation with the State</a:t>
            </a:r>
          </a:p>
        </p:txBody>
      </p:sp>
      <p:sp>
        <p:nvSpPr>
          <p:cNvPr id="3" name="TextBox 2">
            <a:extLst>
              <a:ext uri="{FF2B5EF4-FFF2-40B4-BE49-F238E27FC236}">
                <a16:creationId xmlns:a16="http://schemas.microsoft.com/office/drawing/2014/main" id="{924C8341-9FB5-1C37-A6F1-A37E0DB6E9D9}"/>
              </a:ext>
            </a:extLst>
          </p:cNvPr>
          <p:cNvSpPr txBox="1"/>
          <p:nvPr/>
        </p:nvSpPr>
        <p:spPr>
          <a:xfrm>
            <a:off x="6992408" y="1559983"/>
            <a:ext cx="4186238" cy="2308324"/>
          </a:xfrm>
          <a:prstGeom prst="rect">
            <a:avLst/>
          </a:prstGeom>
          <a:noFill/>
        </p:spPr>
        <p:txBody>
          <a:bodyPr wrap="square" rtlCol="0">
            <a:spAutoFit/>
          </a:bodyPr>
          <a:lstStyle/>
          <a:p>
            <a:pPr marL="285750" indent="-285750">
              <a:buFont typeface="Wingdings" panose="05000000000000000000" pitchFamily="2" charset="2"/>
              <a:buChar char="Ø"/>
            </a:pPr>
            <a:r>
              <a:rPr lang="en-US" dirty="0"/>
              <a:t>Choose a name for the corporation</a:t>
            </a:r>
          </a:p>
          <a:p>
            <a:pPr marL="285750" indent="-285750">
              <a:buFont typeface="Wingdings" panose="05000000000000000000" pitchFamily="2" charset="2"/>
              <a:buChar char="Ø"/>
            </a:pPr>
            <a:r>
              <a:rPr lang="en-US" dirty="0"/>
              <a:t>Title search will be done to check availability.</a:t>
            </a:r>
          </a:p>
          <a:p>
            <a:pPr marL="285750" indent="-285750">
              <a:buFont typeface="Wingdings" panose="05000000000000000000" pitchFamily="2" charset="2"/>
              <a:buChar char="Ø"/>
            </a:pPr>
            <a:r>
              <a:rPr lang="en-US" dirty="0"/>
              <a:t>Name and addresses of three directors</a:t>
            </a:r>
          </a:p>
          <a:p>
            <a:pPr marL="285750" indent="-285750">
              <a:buFont typeface="Wingdings" panose="05000000000000000000" pitchFamily="2" charset="2"/>
              <a:buChar char="Ø"/>
            </a:pPr>
            <a:r>
              <a:rPr lang="en-US" dirty="0"/>
              <a:t>Name of registered agent</a:t>
            </a:r>
          </a:p>
          <a:p>
            <a:pPr marL="285750" indent="-285750">
              <a:buFont typeface="Wingdings" panose="05000000000000000000" pitchFamily="2" charset="2"/>
              <a:buChar char="Ø"/>
            </a:pPr>
            <a:r>
              <a:rPr lang="en-US" dirty="0"/>
              <a:t>Name of incorporator</a:t>
            </a:r>
          </a:p>
          <a:p>
            <a:pPr marL="285750" indent="-285750">
              <a:buFont typeface="Wingdings" panose="05000000000000000000" pitchFamily="2" charset="2"/>
              <a:buChar char="Ø"/>
            </a:pPr>
            <a:endParaRPr lang="en-US" dirty="0"/>
          </a:p>
        </p:txBody>
      </p:sp>
    </p:spTree>
    <p:extLst>
      <p:ext uri="{BB962C8B-B14F-4D97-AF65-F5344CB8AC3E}">
        <p14:creationId xmlns:p14="http://schemas.microsoft.com/office/powerpoint/2010/main" val="13112659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0BABF38A-8A0D-492E-BD20-6CF4D46B50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4"/>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pic>
        <p:nvPicPr>
          <p:cNvPr id="24" name="Picture 23">
            <a:extLst>
              <a:ext uri="{FF2B5EF4-FFF2-40B4-BE49-F238E27FC236}">
                <a16:creationId xmlns:a16="http://schemas.microsoft.com/office/drawing/2014/main" id="{1CB7E8AE-A3AC-4BB7-A5C6-F00EC697B26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35000"/>
            <a:extLst>
              <a:ext uri="{28A0092B-C50C-407E-A947-70E740481C1C}">
                <a14:useLocalDpi xmlns:a14="http://schemas.microsoft.com/office/drawing/2010/main" val="0"/>
              </a:ext>
            </a:extLst>
          </a:blip>
          <a:stretch>
            <a:fillRect/>
          </a:stretch>
        </p:blipFill>
        <p:spPr>
          <a:xfrm>
            <a:off x="0" y="1"/>
            <a:ext cx="12192000" cy="1392401"/>
          </a:xfrm>
          <a:prstGeom prst="rect">
            <a:avLst/>
          </a:prstGeom>
        </p:spPr>
      </p:pic>
      <p:sp useBgFill="1">
        <p:nvSpPr>
          <p:cNvPr id="26" name="Rectangle 25">
            <a:extLst>
              <a:ext uri="{FF2B5EF4-FFF2-40B4-BE49-F238E27FC236}">
                <a16:creationId xmlns:a16="http://schemas.microsoft.com/office/drawing/2014/main" id="{2D924463-4DB7-437D-85B1-7EE5042DE5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28" name="Rectangle 27">
            <a:extLst>
              <a:ext uri="{FF2B5EF4-FFF2-40B4-BE49-F238E27FC236}">
                <a16:creationId xmlns:a16="http://schemas.microsoft.com/office/drawing/2014/main" id="{9F108545-2EA9-4B3E-915B-2959496080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sp>
        <p:nvSpPr>
          <p:cNvPr id="30" name="Rectangle 29">
            <a:extLst>
              <a:ext uri="{FF2B5EF4-FFF2-40B4-BE49-F238E27FC236}">
                <a16:creationId xmlns:a16="http://schemas.microsoft.com/office/drawing/2014/main" id="{A232D1C9-8AD3-453F-948D-966B7A11B7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0"/>
            <a:ext cx="12191999" cy="6858000"/>
          </a:xfrm>
          <a:prstGeom prst="rect">
            <a:avLst/>
          </a:prstGeom>
          <a:blipFill dpi="0" rotWithShape="1">
            <a:blip r:embed="rId3">
              <a:alphaModFix amt="20000"/>
              <a:duotone>
                <a:schemeClr val="accent1">
                  <a:shade val="45000"/>
                  <a:satMod val="135000"/>
                </a:schemeClr>
                <a:prstClr val="white"/>
              </a:duotone>
            </a:blip>
            <a:srcRect/>
            <a:tile tx="88900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31">
            <a:extLst>
              <a:ext uri="{FF2B5EF4-FFF2-40B4-BE49-F238E27FC236}">
                <a16:creationId xmlns:a16="http://schemas.microsoft.com/office/drawing/2014/main" id="{F4ACD4D7-3FA3-4106-AFB4-55B58A02E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3457" y="739600"/>
            <a:ext cx="10768226" cy="539095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0CB43C53-318A-9DE6-57BF-935E05C81A21}"/>
              </a:ext>
            </a:extLst>
          </p:cNvPr>
          <p:cNvSpPr txBox="1"/>
          <p:nvPr/>
        </p:nvSpPr>
        <p:spPr>
          <a:xfrm>
            <a:off x="710317" y="1219200"/>
            <a:ext cx="10362496" cy="912801"/>
          </a:xfrm>
          <a:prstGeom prst="rect">
            <a:avLst/>
          </a:prstGeom>
        </p:spPr>
        <p:txBody>
          <a:bodyPr vert="horz" lIns="91440" tIns="45720" rIns="91440" bIns="45720" rtlCol="0" anchor="b">
            <a:normAutofit/>
          </a:bodyPr>
          <a:lstStyle/>
          <a:p>
            <a:pPr algn="ctr">
              <a:spcBef>
                <a:spcPct val="0"/>
              </a:spcBef>
              <a:spcAft>
                <a:spcPts val="600"/>
              </a:spcAft>
              <a:buClr>
                <a:schemeClr val="accent1"/>
              </a:buClr>
            </a:pPr>
            <a:r>
              <a:rPr lang="en-US" sz="5200" b="1" dirty="0">
                <a:solidFill>
                  <a:schemeClr val="tx2"/>
                </a:solidFill>
                <a:latin typeface="+mj-lt"/>
                <a:ea typeface="+mj-ea"/>
                <a:cs typeface="+mj-cs"/>
              </a:rPr>
              <a:t>         </a:t>
            </a:r>
            <a:r>
              <a:rPr lang="en-US" sz="3200" b="1" dirty="0">
                <a:solidFill>
                  <a:schemeClr val="tx2"/>
                </a:solidFill>
                <a:latin typeface="+mj-lt"/>
                <a:ea typeface="+mj-ea"/>
                <a:cs typeface="+mj-cs"/>
              </a:rPr>
              <a:t>DON’T LOSE YOUR TAX-EXEMPT STATUS</a:t>
            </a:r>
          </a:p>
        </p:txBody>
      </p:sp>
      <p:sp>
        <p:nvSpPr>
          <p:cNvPr id="3" name="TextBox 2">
            <a:extLst>
              <a:ext uri="{FF2B5EF4-FFF2-40B4-BE49-F238E27FC236}">
                <a16:creationId xmlns:a16="http://schemas.microsoft.com/office/drawing/2014/main" id="{B47CED49-9249-3694-9CA5-59A69686F0F8}"/>
              </a:ext>
            </a:extLst>
          </p:cNvPr>
          <p:cNvSpPr txBox="1"/>
          <p:nvPr/>
        </p:nvSpPr>
        <p:spPr>
          <a:xfrm>
            <a:off x="2449689" y="3128963"/>
            <a:ext cx="7800622" cy="707886"/>
          </a:xfrm>
          <a:prstGeom prst="rect">
            <a:avLst/>
          </a:prstGeom>
          <a:noFill/>
        </p:spPr>
        <p:txBody>
          <a:bodyPr wrap="square" rtlCol="0">
            <a:spAutoFit/>
          </a:bodyPr>
          <a:lstStyle/>
          <a:p>
            <a:pPr marL="0" marR="0">
              <a:spcBef>
                <a:spcPts val="0"/>
              </a:spcBef>
              <a:spcAft>
                <a:spcPts val="0"/>
              </a:spcAft>
            </a:pPr>
            <a:r>
              <a:rPr lang="en-US" sz="2000" kern="1200" dirty="0">
                <a:solidFill>
                  <a:srgbClr val="000000"/>
                </a:solidFill>
                <a:effectLst/>
                <a:latin typeface="Avenir Next LT Pro" panose="020B0504020202020204" pitchFamily="34" charset="0"/>
                <a:ea typeface="+mn-ea"/>
                <a:cs typeface="+mn-cs"/>
              </a:rPr>
              <a:t>Do you know that if you do not file your 990N returns with the IRS for three consecutive years, you will lose your tax-exempt status?</a:t>
            </a:r>
            <a:endParaRPr lang="en-US"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8794182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0BABF38A-8A0D-492E-BD20-6CF4D46B50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4"/>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pic>
        <p:nvPicPr>
          <p:cNvPr id="25" name="Picture 24">
            <a:extLst>
              <a:ext uri="{FF2B5EF4-FFF2-40B4-BE49-F238E27FC236}">
                <a16:creationId xmlns:a16="http://schemas.microsoft.com/office/drawing/2014/main" id="{1CB7E8AE-A3AC-4BB7-A5C6-F00EC697B26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35000"/>
            <a:extLst>
              <a:ext uri="{28A0092B-C50C-407E-A947-70E740481C1C}">
                <a14:useLocalDpi xmlns:a14="http://schemas.microsoft.com/office/drawing/2010/main" val="0"/>
              </a:ext>
            </a:extLst>
          </a:blip>
          <a:stretch>
            <a:fillRect/>
          </a:stretch>
        </p:blipFill>
        <p:spPr>
          <a:xfrm>
            <a:off x="0" y="1"/>
            <a:ext cx="12192000" cy="1392401"/>
          </a:xfrm>
          <a:prstGeom prst="rect">
            <a:avLst/>
          </a:prstGeom>
        </p:spPr>
      </p:pic>
      <p:sp useBgFill="1">
        <p:nvSpPr>
          <p:cNvPr id="27" name="Rectangle 26">
            <a:extLst>
              <a:ext uri="{FF2B5EF4-FFF2-40B4-BE49-F238E27FC236}">
                <a16:creationId xmlns:a16="http://schemas.microsoft.com/office/drawing/2014/main" id="{43A9B7B3-F171-4C25-99FC-C54250F064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29" name="Rectangle 28">
            <a:extLst>
              <a:ext uri="{FF2B5EF4-FFF2-40B4-BE49-F238E27FC236}">
                <a16:creationId xmlns:a16="http://schemas.microsoft.com/office/drawing/2014/main" id="{D2D5C7C5-9C27-4A61-9F57-1857D45320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31" name="Rectangle 30">
            <a:extLst>
              <a:ext uri="{FF2B5EF4-FFF2-40B4-BE49-F238E27FC236}">
                <a16:creationId xmlns:a16="http://schemas.microsoft.com/office/drawing/2014/main" id="{84B9546E-20BE-462C-8BE8-4EBDB46F86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225674"/>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DFE5D2E8-C366-48AC-97AE-18C67E4EF9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2225674"/>
          </a:xfrm>
          <a:prstGeom prst="rect">
            <a:avLst/>
          </a:prstGeom>
          <a:blipFill dpi="0" rotWithShape="1">
            <a:blip r:embed="rId3">
              <a:alphaModFix amt="20000"/>
              <a:duotone>
                <a:schemeClr val="accent1">
                  <a:shade val="45000"/>
                  <a:satMod val="135000"/>
                </a:schemeClr>
                <a:prstClr val="white"/>
              </a:duotone>
            </a:blip>
            <a:srcRect/>
            <a:tile tx="88900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EAF82E6E-E8B7-1F31-2D9F-D7921F6C641E}"/>
              </a:ext>
            </a:extLst>
          </p:cNvPr>
          <p:cNvSpPr txBox="1"/>
          <p:nvPr/>
        </p:nvSpPr>
        <p:spPr>
          <a:xfrm>
            <a:off x="1198182" y="381000"/>
            <a:ext cx="10003218" cy="1600124"/>
          </a:xfrm>
          <a:prstGeom prst="rect">
            <a:avLst/>
          </a:prstGeom>
        </p:spPr>
        <p:txBody>
          <a:bodyPr vert="horz" lIns="91440" tIns="45720" rIns="91440" bIns="45720" rtlCol="0" anchor="ctr">
            <a:normAutofit/>
          </a:bodyPr>
          <a:lstStyle/>
          <a:p>
            <a:pPr>
              <a:spcBef>
                <a:spcPct val="0"/>
              </a:spcBef>
              <a:spcAft>
                <a:spcPts val="600"/>
              </a:spcAft>
            </a:pPr>
            <a:r>
              <a:rPr lang="en-US" sz="4400" b="1" dirty="0">
                <a:solidFill>
                  <a:schemeClr val="bg1"/>
                </a:solidFill>
                <a:latin typeface="+mj-lt"/>
                <a:ea typeface="+mj-ea"/>
                <a:cs typeface="+mj-cs"/>
              </a:rPr>
              <a:t>Apply to the IRS for Tax exempt  status</a:t>
            </a:r>
          </a:p>
        </p:txBody>
      </p:sp>
      <p:graphicFrame>
        <p:nvGraphicFramePr>
          <p:cNvPr id="19" name="TextBox 2">
            <a:extLst>
              <a:ext uri="{FF2B5EF4-FFF2-40B4-BE49-F238E27FC236}">
                <a16:creationId xmlns:a16="http://schemas.microsoft.com/office/drawing/2014/main" id="{7B435142-D1B5-C899-BAA8-9E0303B31134}"/>
              </a:ext>
            </a:extLst>
          </p:cNvPr>
          <p:cNvGraphicFramePr/>
          <p:nvPr>
            <p:extLst>
              <p:ext uri="{D42A27DB-BD31-4B8C-83A1-F6EECF244321}">
                <p14:modId xmlns:p14="http://schemas.microsoft.com/office/powerpoint/2010/main" val="625382849"/>
              </p:ext>
            </p:extLst>
          </p:nvPr>
        </p:nvGraphicFramePr>
        <p:xfrm>
          <a:off x="838200" y="2514600"/>
          <a:ext cx="10515600" cy="366236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41842451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 name="Rectangle 20">
            <a:extLst>
              <a:ext uri="{FF2B5EF4-FFF2-40B4-BE49-F238E27FC236}">
                <a16:creationId xmlns:a16="http://schemas.microsoft.com/office/drawing/2014/main" id="{0BABF38A-8A0D-492E-BD20-6CF4D46B50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4"/>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pic>
        <p:nvPicPr>
          <p:cNvPr id="34" name="Picture 22">
            <a:extLst>
              <a:ext uri="{FF2B5EF4-FFF2-40B4-BE49-F238E27FC236}">
                <a16:creationId xmlns:a16="http://schemas.microsoft.com/office/drawing/2014/main" id="{1CB7E8AE-A3AC-4BB7-A5C6-F00EC697B26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35000"/>
            <a:extLst>
              <a:ext uri="{28A0092B-C50C-407E-A947-70E740481C1C}">
                <a14:useLocalDpi xmlns:a14="http://schemas.microsoft.com/office/drawing/2010/main" val="0"/>
              </a:ext>
            </a:extLst>
          </a:blip>
          <a:stretch>
            <a:fillRect/>
          </a:stretch>
        </p:blipFill>
        <p:spPr>
          <a:xfrm>
            <a:off x="0" y="1"/>
            <a:ext cx="12192000" cy="1392401"/>
          </a:xfrm>
          <a:prstGeom prst="rect">
            <a:avLst/>
          </a:prstGeom>
        </p:spPr>
      </p:pic>
      <p:sp useBgFill="1">
        <p:nvSpPr>
          <p:cNvPr id="35" name="Rectangle 24">
            <a:extLst>
              <a:ext uri="{FF2B5EF4-FFF2-40B4-BE49-F238E27FC236}">
                <a16:creationId xmlns:a16="http://schemas.microsoft.com/office/drawing/2014/main" id="{DE61FBD7-E37C-4B38-BE44-A6D4978D74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36" name="Rectangle 26">
            <a:extLst>
              <a:ext uri="{FF2B5EF4-FFF2-40B4-BE49-F238E27FC236}">
                <a16:creationId xmlns:a16="http://schemas.microsoft.com/office/drawing/2014/main" id="{34F8020C-60BB-4357-8207-13221A99AE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37" name="Rectangle 28">
            <a:extLst>
              <a:ext uri="{FF2B5EF4-FFF2-40B4-BE49-F238E27FC236}">
                <a16:creationId xmlns:a16="http://schemas.microsoft.com/office/drawing/2014/main" id="{392BFCFE-FD78-4EDF-BEFE-CC444DC5F3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0" y="0"/>
            <a:ext cx="12203000" cy="6858000"/>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31" name="Rectangle 30">
            <a:extLst>
              <a:ext uri="{FF2B5EF4-FFF2-40B4-BE49-F238E27FC236}">
                <a16:creationId xmlns:a16="http://schemas.microsoft.com/office/drawing/2014/main" id="{2A9F5D68-3D95-43BF-ACDE-75B3AF83A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524" y="0"/>
            <a:ext cx="12188952" cy="6858000"/>
          </a:xfrm>
          <a:prstGeom prst="rect">
            <a:avLst/>
          </a:prstGeom>
          <a:blipFill dpi="0" rotWithShape="1">
            <a:blip r:embed="rId3">
              <a:alphaModFix amt="20000"/>
              <a:duotone>
                <a:schemeClr val="accent1">
                  <a:shade val="45000"/>
                  <a:satMod val="135000"/>
                </a:schemeClr>
                <a:prstClr val="white"/>
              </a:duotone>
            </a:blip>
            <a:srcRect/>
            <a:tile tx="88900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33AC5ED2-7560-4690-BDE5-563A974562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3457" y="739600"/>
            <a:ext cx="10768226" cy="539095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DC2FABFA-6DDC-AB85-A7E6-AE105B85B26F}"/>
              </a:ext>
            </a:extLst>
          </p:cNvPr>
          <p:cNvSpPr txBox="1"/>
          <p:nvPr/>
        </p:nvSpPr>
        <p:spPr>
          <a:xfrm>
            <a:off x="5900738" y="1066800"/>
            <a:ext cx="5200650" cy="876300"/>
          </a:xfrm>
          <a:prstGeom prst="rect">
            <a:avLst/>
          </a:prstGeom>
        </p:spPr>
        <p:txBody>
          <a:bodyPr vert="horz" lIns="91440" tIns="45720" rIns="91440" bIns="45720" rtlCol="0" anchor="b">
            <a:normAutofit fontScale="92500"/>
          </a:bodyPr>
          <a:lstStyle/>
          <a:p>
            <a:pPr>
              <a:spcBef>
                <a:spcPct val="0"/>
              </a:spcBef>
              <a:spcAft>
                <a:spcPts val="600"/>
              </a:spcAft>
            </a:pPr>
            <a:r>
              <a:rPr lang="en-US" sz="4400" b="1" dirty="0">
                <a:solidFill>
                  <a:schemeClr val="tx2"/>
                </a:solidFill>
                <a:latin typeface="+mj-lt"/>
                <a:ea typeface="+mj-ea"/>
                <a:cs typeface="+mj-cs"/>
              </a:rPr>
              <a:t>SALES TAX WAIVER</a:t>
            </a:r>
          </a:p>
        </p:txBody>
      </p:sp>
      <p:pic>
        <p:nvPicPr>
          <p:cNvPr id="4" name="Picture 3" descr="Magnifying glass showing decling performance">
            <a:extLst>
              <a:ext uri="{FF2B5EF4-FFF2-40B4-BE49-F238E27FC236}">
                <a16:creationId xmlns:a16="http://schemas.microsoft.com/office/drawing/2014/main" id="{A28ABB52-7CCA-ACB6-CFCE-35E3E4A9D751}"/>
              </a:ext>
            </a:extLst>
          </p:cNvPr>
          <p:cNvPicPr>
            <a:picLocks noChangeAspect="1"/>
          </p:cNvPicPr>
          <p:nvPr/>
        </p:nvPicPr>
        <p:blipFill rotWithShape="1">
          <a:blip r:embed="rId4"/>
          <a:srcRect l="5018" r="35506" b="1"/>
          <a:stretch/>
        </p:blipFill>
        <p:spPr>
          <a:xfrm>
            <a:off x="838200" y="838200"/>
            <a:ext cx="4617008" cy="5181600"/>
          </a:xfrm>
          <a:prstGeom prst="rect">
            <a:avLst/>
          </a:prstGeom>
        </p:spPr>
      </p:pic>
      <p:sp>
        <p:nvSpPr>
          <p:cNvPr id="3" name="TextBox 2">
            <a:extLst>
              <a:ext uri="{FF2B5EF4-FFF2-40B4-BE49-F238E27FC236}">
                <a16:creationId xmlns:a16="http://schemas.microsoft.com/office/drawing/2014/main" id="{72C7E7FD-A218-3D3C-029C-43F84DFD547F}"/>
              </a:ext>
            </a:extLst>
          </p:cNvPr>
          <p:cNvSpPr txBox="1"/>
          <p:nvPr/>
        </p:nvSpPr>
        <p:spPr>
          <a:xfrm>
            <a:off x="6315075" y="2457450"/>
            <a:ext cx="4341636" cy="2841034"/>
          </a:xfrm>
          <a:prstGeom prst="rect">
            <a:avLst/>
          </a:prstGeom>
          <a:noFill/>
        </p:spPr>
        <p:txBody>
          <a:bodyPr wrap="square" rtlCol="0">
            <a:spAutoFit/>
          </a:bodyPr>
          <a:lstStyle/>
          <a:p>
            <a:pPr marL="0" marR="0">
              <a:lnSpc>
                <a:spcPct val="107000"/>
              </a:lnSpc>
              <a:spcBef>
                <a:spcPts val="0"/>
              </a:spcBef>
              <a:spcAft>
                <a:spcPts val="800"/>
              </a:spcAft>
            </a:pPr>
            <a:r>
              <a:rPr lang="en-US" sz="2400" dirty="0">
                <a:effectLst/>
                <a:latin typeface="Calibri" panose="020F0502020204030204" pitchFamily="34" charset="0"/>
                <a:ea typeface="Calibri" panose="020F0502020204030204" pitchFamily="34" charset="0"/>
                <a:cs typeface="Times New Roman" panose="02020603050405020304" pitchFamily="18" charset="0"/>
              </a:rPr>
              <a:t>We will apply for a sales tax waiver from the department of revenue after the IRS approval, so that sales taxes may be waived on purchases with the presentation of the letter of determination of the nonprofit.  </a:t>
            </a:r>
          </a:p>
        </p:txBody>
      </p:sp>
    </p:spTree>
    <p:extLst>
      <p:ext uri="{BB962C8B-B14F-4D97-AF65-F5344CB8AC3E}">
        <p14:creationId xmlns:p14="http://schemas.microsoft.com/office/powerpoint/2010/main" val="32879163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0BABF38A-8A0D-492E-BD20-6CF4D46B50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4"/>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pic>
        <p:nvPicPr>
          <p:cNvPr id="25" name="Picture 24">
            <a:extLst>
              <a:ext uri="{FF2B5EF4-FFF2-40B4-BE49-F238E27FC236}">
                <a16:creationId xmlns:a16="http://schemas.microsoft.com/office/drawing/2014/main" id="{1CB7E8AE-A3AC-4BB7-A5C6-F00EC697B26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35000"/>
            <a:extLst>
              <a:ext uri="{28A0092B-C50C-407E-A947-70E740481C1C}">
                <a14:useLocalDpi xmlns:a14="http://schemas.microsoft.com/office/drawing/2010/main" val="0"/>
              </a:ext>
            </a:extLst>
          </a:blip>
          <a:stretch>
            <a:fillRect/>
          </a:stretch>
        </p:blipFill>
        <p:spPr>
          <a:xfrm>
            <a:off x="0" y="1"/>
            <a:ext cx="12192000" cy="1392401"/>
          </a:xfrm>
          <a:prstGeom prst="rect">
            <a:avLst/>
          </a:prstGeom>
        </p:spPr>
      </p:pic>
      <p:sp useBgFill="1">
        <p:nvSpPr>
          <p:cNvPr id="27" name="Rectangle 26">
            <a:extLst>
              <a:ext uri="{FF2B5EF4-FFF2-40B4-BE49-F238E27FC236}">
                <a16:creationId xmlns:a16="http://schemas.microsoft.com/office/drawing/2014/main" id="{8651CFA9-6065-4243-AC48-858E35978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29" name="Rectangle 28">
            <a:extLst>
              <a:ext uri="{FF2B5EF4-FFF2-40B4-BE49-F238E27FC236}">
                <a16:creationId xmlns:a16="http://schemas.microsoft.com/office/drawing/2014/main" id="{5A8C81AE-8F0D-49F3-9FB4-334B0DCDF1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2" name="TextBox 1">
            <a:extLst>
              <a:ext uri="{FF2B5EF4-FFF2-40B4-BE49-F238E27FC236}">
                <a16:creationId xmlns:a16="http://schemas.microsoft.com/office/drawing/2014/main" id="{43951CFE-25A4-DF0D-6787-C32097BD9B18}"/>
              </a:ext>
            </a:extLst>
          </p:cNvPr>
          <p:cNvSpPr txBox="1"/>
          <p:nvPr/>
        </p:nvSpPr>
        <p:spPr>
          <a:xfrm>
            <a:off x="838200" y="559813"/>
            <a:ext cx="4633785" cy="2397324"/>
          </a:xfrm>
          <a:prstGeom prst="rect">
            <a:avLst/>
          </a:prstGeom>
        </p:spPr>
        <p:txBody>
          <a:bodyPr vert="horz" lIns="91440" tIns="45720" rIns="91440" bIns="45720" rtlCol="0" anchor="ctr">
            <a:normAutofit/>
          </a:bodyPr>
          <a:lstStyle/>
          <a:p>
            <a:pPr>
              <a:lnSpc>
                <a:spcPct val="90000"/>
              </a:lnSpc>
              <a:spcBef>
                <a:spcPct val="0"/>
              </a:spcBef>
              <a:spcAft>
                <a:spcPts val="600"/>
              </a:spcAft>
              <a:buClr>
                <a:schemeClr val="accent1"/>
              </a:buClr>
            </a:pPr>
            <a:r>
              <a:rPr lang="en-US" sz="3200" b="1" dirty="0">
                <a:solidFill>
                  <a:schemeClr val="tx2"/>
                </a:solidFill>
                <a:latin typeface="+mj-lt"/>
                <a:ea typeface="+mj-ea"/>
                <a:cs typeface="+mj-cs"/>
              </a:rPr>
              <a:t>REGISTER WITH THE STATE AS A PUBLIC CHARITY ORGANIZATION</a:t>
            </a:r>
          </a:p>
        </p:txBody>
      </p:sp>
      <p:sp>
        <p:nvSpPr>
          <p:cNvPr id="3" name="TextBox 2">
            <a:extLst>
              <a:ext uri="{FF2B5EF4-FFF2-40B4-BE49-F238E27FC236}">
                <a16:creationId xmlns:a16="http://schemas.microsoft.com/office/drawing/2014/main" id="{9972112C-547C-1357-140F-34D5D31CC69B}"/>
              </a:ext>
            </a:extLst>
          </p:cNvPr>
          <p:cNvSpPr txBox="1"/>
          <p:nvPr/>
        </p:nvSpPr>
        <p:spPr>
          <a:xfrm>
            <a:off x="838200" y="3200400"/>
            <a:ext cx="4633486" cy="2912687"/>
          </a:xfrm>
          <a:prstGeom prst="rect">
            <a:avLst/>
          </a:prstGeom>
        </p:spPr>
        <p:txBody>
          <a:bodyPr vert="horz" lIns="91440" tIns="45720" rIns="91440" bIns="45720" rtlCol="0">
            <a:normAutofit/>
          </a:bodyPr>
          <a:lstStyle/>
          <a:p>
            <a:pPr>
              <a:lnSpc>
                <a:spcPct val="110000"/>
              </a:lnSpc>
              <a:spcAft>
                <a:spcPts val="600"/>
              </a:spcAft>
              <a:buClr>
                <a:schemeClr val="accent1"/>
              </a:buClr>
            </a:pPr>
            <a:r>
              <a:rPr lang="en-US" dirty="0">
                <a:solidFill>
                  <a:schemeClr val="tx2"/>
                </a:solidFill>
              </a:rPr>
              <a:t>The nonprofit organization will be registered with the state as a public charity. </a:t>
            </a:r>
          </a:p>
        </p:txBody>
      </p:sp>
      <p:sp>
        <p:nvSpPr>
          <p:cNvPr id="31" name="Rectangle 30">
            <a:extLst>
              <a:ext uri="{FF2B5EF4-FFF2-40B4-BE49-F238E27FC236}">
                <a16:creationId xmlns:a16="http://schemas.microsoft.com/office/drawing/2014/main" id="{7F174AE6-83F4-4EF2-8F3A-E34B1822DB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19800" y="0"/>
            <a:ext cx="6172199" cy="6858000"/>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33" name="Rectangle 32">
            <a:extLst>
              <a:ext uri="{FF2B5EF4-FFF2-40B4-BE49-F238E27FC236}">
                <a16:creationId xmlns:a16="http://schemas.microsoft.com/office/drawing/2014/main" id="{4C30E035-0509-409C-B71F-0650ACB148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6019800" y="0"/>
            <a:ext cx="6172198" cy="6858000"/>
          </a:xfrm>
          <a:prstGeom prst="rect">
            <a:avLst/>
          </a:prstGeom>
          <a:blipFill dpi="0" rotWithShape="1">
            <a:blip r:embed="rId3">
              <a:alphaModFix amt="20000"/>
              <a:duotone>
                <a:schemeClr val="accent1">
                  <a:shade val="45000"/>
                  <a:satMod val="135000"/>
                </a:schemeClr>
                <a:prstClr val="white"/>
              </a:duotone>
            </a:blip>
            <a:srcRect/>
            <a:tile tx="88900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descr="Pen placed on top of a signature line">
            <a:extLst>
              <a:ext uri="{FF2B5EF4-FFF2-40B4-BE49-F238E27FC236}">
                <a16:creationId xmlns:a16="http://schemas.microsoft.com/office/drawing/2014/main" id="{FCF1222A-A672-ABA5-4A46-AD6C72F9D852}"/>
              </a:ext>
            </a:extLst>
          </p:cNvPr>
          <p:cNvPicPr>
            <a:picLocks noChangeAspect="1"/>
          </p:cNvPicPr>
          <p:nvPr/>
        </p:nvPicPr>
        <p:blipFill rotWithShape="1">
          <a:blip r:embed="rId4"/>
          <a:srcRect l="33251" r="-2" b="-2"/>
          <a:stretch/>
        </p:blipFill>
        <p:spPr>
          <a:xfrm>
            <a:off x="6508749" y="862806"/>
            <a:ext cx="5132388" cy="5132388"/>
          </a:xfrm>
          <a:custGeom>
            <a:avLst/>
            <a:gdLst/>
            <a:ahLst/>
            <a:cxnLst/>
            <a:rect l="l" t="t" r="r" b="b"/>
            <a:pathLst>
              <a:path w="5132388" h="5132388">
                <a:moveTo>
                  <a:pt x="2566194" y="0"/>
                </a:moveTo>
                <a:cubicBezTo>
                  <a:pt x="3983464" y="0"/>
                  <a:pt x="5132388" y="1148924"/>
                  <a:pt x="5132388" y="2566194"/>
                </a:cubicBezTo>
                <a:cubicBezTo>
                  <a:pt x="5132388" y="3983464"/>
                  <a:pt x="3983464" y="5132388"/>
                  <a:pt x="2566194" y="5132388"/>
                </a:cubicBezTo>
                <a:cubicBezTo>
                  <a:pt x="1148924" y="5132388"/>
                  <a:pt x="0" y="3983464"/>
                  <a:pt x="0" y="2566194"/>
                </a:cubicBezTo>
                <a:cubicBezTo>
                  <a:pt x="0" y="1148924"/>
                  <a:pt x="1148924" y="0"/>
                  <a:pt x="2566194" y="0"/>
                </a:cubicBezTo>
                <a:close/>
              </a:path>
            </a:pathLst>
          </a:custGeom>
        </p:spPr>
      </p:pic>
    </p:spTree>
    <p:extLst>
      <p:ext uri="{BB962C8B-B14F-4D97-AF65-F5344CB8AC3E}">
        <p14:creationId xmlns:p14="http://schemas.microsoft.com/office/powerpoint/2010/main" val="23709248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BABF38A-8A0D-492E-BD20-6CF4D46B50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4"/>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pic>
        <p:nvPicPr>
          <p:cNvPr id="9" name="Picture 8">
            <a:extLst>
              <a:ext uri="{FF2B5EF4-FFF2-40B4-BE49-F238E27FC236}">
                <a16:creationId xmlns:a16="http://schemas.microsoft.com/office/drawing/2014/main" id="{1CB7E8AE-A3AC-4BB7-A5C6-F00EC697B26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35000"/>
            <a:extLst>
              <a:ext uri="{28A0092B-C50C-407E-A947-70E740481C1C}">
                <a14:useLocalDpi xmlns:a14="http://schemas.microsoft.com/office/drawing/2010/main" val="0"/>
              </a:ext>
            </a:extLst>
          </a:blip>
          <a:stretch>
            <a:fillRect/>
          </a:stretch>
        </p:blipFill>
        <p:spPr>
          <a:xfrm>
            <a:off x="0" y="1"/>
            <a:ext cx="12192000" cy="1392401"/>
          </a:xfrm>
          <a:prstGeom prst="rect">
            <a:avLst/>
          </a:prstGeom>
        </p:spPr>
      </p:pic>
      <p:sp useBgFill="1">
        <p:nvSpPr>
          <p:cNvPr id="11" name="Rectangle 10">
            <a:extLst>
              <a:ext uri="{FF2B5EF4-FFF2-40B4-BE49-F238E27FC236}">
                <a16:creationId xmlns:a16="http://schemas.microsoft.com/office/drawing/2014/main" id="{8651CFA9-6065-4243-AC48-858E35978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3" name="Rectangle 12">
            <a:extLst>
              <a:ext uri="{FF2B5EF4-FFF2-40B4-BE49-F238E27FC236}">
                <a16:creationId xmlns:a16="http://schemas.microsoft.com/office/drawing/2014/main" id="{37962AE0-6A1C-4B76-9D52-10E5E6D7D3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pic>
        <p:nvPicPr>
          <p:cNvPr id="15" name="Picture 14">
            <a:extLst>
              <a:ext uri="{FF2B5EF4-FFF2-40B4-BE49-F238E27FC236}">
                <a16:creationId xmlns:a16="http://schemas.microsoft.com/office/drawing/2014/main" id="{A72D06A1-BA08-4820-BBC8-B24DDB32A37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duotone>
              <a:schemeClr val="accent1">
                <a:shade val="45000"/>
                <a:satMod val="135000"/>
              </a:schemeClr>
              <a:prstClr val="white"/>
            </a:duotone>
            <a:extLst>
              <a:ext uri="{28A0092B-C50C-407E-A947-70E740481C1C}">
                <a14:useLocalDpi xmlns:a14="http://schemas.microsoft.com/office/drawing/2010/main" val="0"/>
              </a:ext>
            </a:extLst>
          </a:blip>
          <a:srcRect t="37018" r="40625"/>
          <a:stretch/>
        </p:blipFill>
        <p:spPr>
          <a:xfrm>
            <a:off x="10744200" y="0"/>
            <a:ext cx="1447800" cy="1535750"/>
          </a:xfrm>
          <a:prstGeom prst="rect">
            <a:avLst/>
          </a:prstGeom>
        </p:spPr>
      </p:pic>
      <p:pic>
        <p:nvPicPr>
          <p:cNvPr id="17" name="Picture 16">
            <a:extLst>
              <a:ext uri="{FF2B5EF4-FFF2-40B4-BE49-F238E27FC236}">
                <a16:creationId xmlns:a16="http://schemas.microsoft.com/office/drawing/2014/main" id="{1295E665-0408-4072-94B3-49BA5ACBCBD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duotone>
              <a:schemeClr val="accent1">
                <a:shade val="45000"/>
                <a:satMod val="135000"/>
              </a:schemeClr>
              <a:prstClr val="white"/>
            </a:duotone>
            <a:extLst>
              <a:ext uri="{28A0092B-C50C-407E-A947-70E740481C1C}">
                <a14:useLocalDpi xmlns:a14="http://schemas.microsoft.com/office/drawing/2010/main" val="0"/>
              </a:ext>
            </a:extLst>
          </a:blip>
          <a:srcRect r="46048"/>
          <a:stretch/>
        </p:blipFill>
        <p:spPr>
          <a:xfrm rot="10800000">
            <a:off x="0" y="2719662"/>
            <a:ext cx="1371600" cy="2548349"/>
          </a:xfrm>
          <a:prstGeom prst="rect">
            <a:avLst/>
          </a:prstGeom>
        </p:spPr>
      </p:pic>
      <p:sp>
        <p:nvSpPr>
          <p:cNvPr id="2" name="TextBox 1">
            <a:extLst>
              <a:ext uri="{FF2B5EF4-FFF2-40B4-BE49-F238E27FC236}">
                <a16:creationId xmlns:a16="http://schemas.microsoft.com/office/drawing/2014/main" id="{0614535D-A617-E487-2D21-5187509681F1}"/>
              </a:ext>
            </a:extLst>
          </p:cNvPr>
          <p:cNvSpPr txBox="1"/>
          <p:nvPr/>
        </p:nvSpPr>
        <p:spPr>
          <a:xfrm>
            <a:off x="1843087" y="680407"/>
            <a:ext cx="9844087" cy="2305681"/>
          </a:xfrm>
          <a:prstGeom prst="rect">
            <a:avLst/>
          </a:prstGeom>
        </p:spPr>
        <p:txBody>
          <a:bodyPr vert="horz" lIns="91440" tIns="45720" rIns="91440" bIns="45720" rtlCol="0" anchor="ctr">
            <a:normAutofit/>
          </a:bodyPr>
          <a:lstStyle/>
          <a:p>
            <a:pPr>
              <a:lnSpc>
                <a:spcPct val="110000"/>
              </a:lnSpc>
              <a:spcAft>
                <a:spcPts val="600"/>
              </a:spcAft>
              <a:buClr>
                <a:schemeClr val="accent1"/>
              </a:buClr>
            </a:pPr>
            <a:r>
              <a:rPr lang="en-US" sz="2400" b="1" dirty="0">
                <a:solidFill>
                  <a:schemeClr val="tx2"/>
                </a:solidFill>
              </a:rPr>
              <a:t> REGISTER THE NONPROFIT WITH THE FEDERAL GOVERNMENT </a:t>
            </a:r>
          </a:p>
        </p:txBody>
      </p:sp>
      <p:sp>
        <p:nvSpPr>
          <p:cNvPr id="3" name="TextBox 2">
            <a:extLst>
              <a:ext uri="{FF2B5EF4-FFF2-40B4-BE49-F238E27FC236}">
                <a16:creationId xmlns:a16="http://schemas.microsoft.com/office/drawing/2014/main" id="{BAD31F26-450B-F463-7D74-25A5A03E1CDD}"/>
              </a:ext>
            </a:extLst>
          </p:cNvPr>
          <p:cNvSpPr txBox="1"/>
          <p:nvPr/>
        </p:nvSpPr>
        <p:spPr>
          <a:xfrm>
            <a:off x="2472267" y="2986088"/>
            <a:ext cx="6874933" cy="830997"/>
          </a:xfrm>
          <a:prstGeom prst="rect">
            <a:avLst/>
          </a:prstGeom>
          <a:noFill/>
        </p:spPr>
        <p:txBody>
          <a:bodyPr wrap="square" rtlCol="0">
            <a:spAutoFit/>
          </a:bodyPr>
          <a:lstStyle/>
          <a:p>
            <a:r>
              <a:rPr lang="en-US" sz="2400" dirty="0">
                <a:effectLst/>
                <a:latin typeface="Calibri" panose="020F0502020204030204" pitchFamily="34" charset="0"/>
                <a:ea typeface="Calibri" panose="020F0502020204030204" pitchFamily="34" charset="0"/>
                <a:cs typeface="Times New Roman" panose="02020603050405020304" pitchFamily="18" charset="0"/>
              </a:rPr>
              <a:t> The nonprofit will be registered with the  Federal Government to afford access to Federal grants. </a:t>
            </a:r>
            <a:endParaRPr lang="en-US" sz="2400" dirty="0"/>
          </a:p>
        </p:txBody>
      </p:sp>
    </p:spTree>
    <p:extLst>
      <p:ext uri="{BB962C8B-B14F-4D97-AF65-F5344CB8AC3E}">
        <p14:creationId xmlns:p14="http://schemas.microsoft.com/office/powerpoint/2010/main" val="24596354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BABF38A-8A0D-492E-BD20-6CF4D46B50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4"/>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pic>
        <p:nvPicPr>
          <p:cNvPr id="10" name="Picture 9">
            <a:extLst>
              <a:ext uri="{FF2B5EF4-FFF2-40B4-BE49-F238E27FC236}">
                <a16:creationId xmlns:a16="http://schemas.microsoft.com/office/drawing/2014/main" id="{1CB7E8AE-A3AC-4BB7-A5C6-F00EC697B26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35000"/>
            <a:extLst>
              <a:ext uri="{28A0092B-C50C-407E-A947-70E740481C1C}">
                <a14:useLocalDpi xmlns:a14="http://schemas.microsoft.com/office/drawing/2010/main" val="0"/>
              </a:ext>
            </a:extLst>
          </a:blip>
          <a:stretch>
            <a:fillRect/>
          </a:stretch>
        </p:blipFill>
        <p:spPr>
          <a:xfrm>
            <a:off x="0" y="1"/>
            <a:ext cx="12192000" cy="1392401"/>
          </a:xfrm>
          <a:prstGeom prst="rect">
            <a:avLst/>
          </a:prstGeom>
        </p:spPr>
      </p:pic>
      <p:sp useBgFill="1">
        <p:nvSpPr>
          <p:cNvPr id="12" name="Rectangle 11">
            <a:extLst>
              <a:ext uri="{FF2B5EF4-FFF2-40B4-BE49-F238E27FC236}">
                <a16:creationId xmlns:a16="http://schemas.microsoft.com/office/drawing/2014/main" id="{4AB8125F-0FD8-48CD-9F43-73E5494EA7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4" name="Rectangle 13">
            <a:extLst>
              <a:ext uri="{FF2B5EF4-FFF2-40B4-BE49-F238E27FC236}">
                <a16:creationId xmlns:a16="http://schemas.microsoft.com/office/drawing/2014/main" id="{0019DD6C-5899-4C07-864B-EB0A7D104A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pic>
        <p:nvPicPr>
          <p:cNvPr id="4" name="Picture 3" descr="Bubble sheet test paper and pencil">
            <a:extLst>
              <a:ext uri="{FF2B5EF4-FFF2-40B4-BE49-F238E27FC236}">
                <a16:creationId xmlns:a16="http://schemas.microsoft.com/office/drawing/2014/main" id="{BD6CC9E6-8E48-D2EF-43C3-8FBC3216F7E7}"/>
              </a:ext>
            </a:extLst>
          </p:cNvPr>
          <p:cNvPicPr>
            <a:picLocks noChangeAspect="1"/>
          </p:cNvPicPr>
          <p:nvPr/>
        </p:nvPicPr>
        <p:blipFill rotWithShape="1">
          <a:blip r:embed="rId3"/>
          <a:srcRect l="12803" r="-2" b="-2"/>
          <a:stretch/>
        </p:blipFill>
        <p:spPr>
          <a:xfrm>
            <a:off x="3048" y="10"/>
            <a:ext cx="6195372" cy="4618233"/>
          </a:xfrm>
          <a:prstGeom prst="rect">
            <a:avLst/>
          </a:prstGeom>
        </p:spPr>
      </p:pic>
      <p:sp>
        <p:nvSpPr>
          <p:cNvPr id="16" name="Rectangle 15">
            <a:extLst>
              <a:ext uri="{FF2B5EF4-FFF2-40B4-BE49-F238E27FC236}">
                <a16:creationId xmlns:a16="http://schemas.microsoft.com/office/drawing/2014/main" id="{EBDFFBC1-15BD-428E-B8AF-ECF5D1B76D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602877"/>
            <a:ext cx="12192000" cy="2267339"/>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8" name="Rectangle 17">
            <a:extLst>
              <a:ext uri="{FF2B5EF4-FFF2-40B4-BE49-F238E27FC236}">
                <a16:creationId xmlns:a16="http://schemas.microsoft.com/office/drawing/2014/main" id="{EBFB3075-0323-4EB0-B1A5-776A0E709C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3055" y="4596020"/>
            <a:ext cx="12191999" cy="2274195"/>
          </a:xfrm>
          <a:prstGeom prst="rect">
            <a:avLst/>
          </a:prstGeom>
          <a:blipFill dpi="0" rotWithShape="1">
            <a:blip r:embed="rId4">
              <a:alphaModFix amt="20000"/>
              <a:duotone>
                <a:schemeClr val="accent1">
                  <a:shade val="45000"/>
                  <a:satMod val="135000"/>
                </a:schemeClr>
                <a:prstClr val="white"/>
              </a:duotone>
            </a:blip>
            <a:srcRect/>
            <a:tile tx="88900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DCE85EE0-FA83-03E0-4DB6-1A30E6115C7B}"/>
              </a:ext>
            </a:extLst>
          </p:cNvPr>
          <p:cNvSpPr txBox="1"/>
          <p:nvPr/>
        </p:nvSpPr>
        <p:spPr>
          <a:xfrm>
            <a:off x="6553200" y="399684"/>
            <a:ext cx="5635744" cy="614729"/>
          </a:xfrm>
          <a:prstGeom prst="rect">
            <a:avLst/>
          </a:prstGeom>
        </p:spPr>
        <p:txBody>
          <a:bodyPr vert="horz" lIns="91440" tIns="45720" rIns="91440" bIns="45720" rtlCol="0" anchor="ctr">
            <a:normAutofit/>
          </a:bodyPr>
          <a:lstStyle/>
          <a:p>
            <a:pPr>
              <a:lnSpc>
                <a:spcPct val="110000"/>
              </a:lnSpc>
              <a:spcAft>
                <a:spcPts val="600"/>
              </a:spcAft>
              <a:buClr>
                <a:schemeClr val="accent1"/>
              </a:buClr>
            </a:pPr>
            <a:r>
              <a:rPr lang="en-US" sz="2400" b="1" dirty="0">
                <a:solidFill>
                  <a:schemeClr val="tx2"/>
                </a:solidFill>
              </a:rPr>
              <a:t>REGISTRATION PROCESS EXERCISE</a:t>
            </a:r>
          </a:p>
        </p:txBody>
      </p:sp>
      <p:sp>
        <p:nvSpPr>
          <p:cNvPr id="3" name="TextBox 2">
            <a:extLst>
              <a:ext uri="{FF2B5EF4-FFF2-40B4-BE49-F238E27FC236}">
                <a16:creationId xmlns:a16="http://schemas.microsoft.com/office/drawing/2014/main" id="{90F73FB2-5E8B-4545-20A3-61E3E6BE866C}"/>
              </a:ext>
            </a:extLst>
          </p:cNvPr>
          <p:cNvSpPr txBox="1"/>
          <p:nvPr/>
        </p:nvSpPr>
        <p:spPr>
          <a:xfrm>
            <a:off x="6553200" y="1928813"/>
            <a:ext cx="5472897" cy="1260345"/>
          </a:xfrm>
          <a:prstGeom prst="rect">
            <a:avLst/>
          </a:prstGeom>
          <a:noFill/>
        </p:spPr>
        <p:txBody>
          <a:bodyPr wrap="square" rtlCol="0">
            <a:spAutoFit/>
          </a:bodyPr>
          <a:lstStyle/>
          <a:p>
            <a:pPr marL="0" marR="0">
              <a:lnSpc>
                <a:spcPct val="107000"/>
              </a:lnSpc>
              <a:spcBef>
                <a:spcPts val="0"/>
              </a:spcBef>
              <a:spcAft>
                <a:spcPts val="800"/>
              </a:spcAft>
            </a:pPr>
            <a:r>
              <a:rPr lang="en-US" sz="2400" dirty="0">
                <a:effectLst/>
                <a:latin typeface="Calibri" panose="020F0502020204030204" pitchFamily="34" charset="0"/>
                <a:ea typeface="Calibri" panose="020F0502020204030204" pitchFamily="34" charset="0"/>
                <a:cs typeface="Times New Roman" panose="02020603050405020304" pitchFamily="18" charset="0"/>
              </a:rPr>
              <a:t>The registration process on the government website is detailed and </a:t>
            </a:r>
            <a:r>
              <a:rPr lang="en-US" sz="2400" dirty="0">
                <a:latin typeface="Calibri" panose="020F0502020204030204" pitchFamily="34" charset="0"/>
                <a:ea typeface="Calibri" panose="020F0502020204030204" pitchFamily="34" charset="0"/>
                <a:cs typeface="Times New Roman" panose="02020603050405020304" pitchFamily="18" charset="0"/>
              </a:rPr>
              <a:t>will</a:t>
            </a:r>
            <a:r>
              <a:rPr lang="en-US" sz="2400" dirty="0">
                <a:effectLst/>
                <a:latin typeface="Calibri" panose="020F0502020204030204" pitchFamily="34" charset="0"/>
                <a:ea typeface="Calibri" panose="020F0502020204030204" pitchFamily="34" charset="0"/>
                <a:cs typeface="Times New Roman" panose="02020603050405020304" pitchFamily="18" charset="0"/>
              </a:rPr>
              <a:t> require online training sessions. </a:t>
            </a:r>
          </a:p>
        </p:txBody>
      </p:sp>
    </p:spTree>
    <p:extLst>
      <p:ext uri="{BB962C8B-B14F-4D97-AF65-F5344CB8AC3E}">
        <p14:creationId xmlns:p14="http://schemas.microsoft.com/office/powerpoint/2010/main" val="52156919"/>
      </p:ext>
    </p:extLst>
  </p:cSld>
  <p:clrMapOvr>
    <a:masterClrMapping/>
  </p:clrMapOvr>
</p:sld>
</file>

<file path=ppt/theme/theme1.xml><?xml version="1.0" encoding="utf-8"?>
<a:theme xmlns:a="http://schemas.openxmlformats.org/drawingml/2006/main" name="BlockprintVTI">
  <a:themeElements>
    <a:clrScheme name="Custom 69">
      <a:dk1>
        <a:sysClr val="windowText" lastClr="000000"/>
      </a:dk1>
      <a:lt1>
        <a:sysClr val="window" lastClr="FFFFFF"/>
      </a:lt1>
      <a:dk2>
        <a:srgbClr val="44131A"/>
      </a:dk2>
      <a:lt2>
        <a:srgbClr val="F2ECEA"/>
      </a:lt2>
      <a:accent1>
        <a:srgbClr val="A62C52"/>
      </a:accent1>
      <a:accent2>
        <a:srgbClr val="A7928D"/>
      </a:accent2>
      <a:accent3>
        <a:srgbClr val="307C71"/>
      </a:accent3>
      <a:accent4>
        <a:srgbClr val="41575D"/>
      </a:accent4>
      <a:accent5>
        <a:srgbClr val="8FA3A3"/>
      </a:accent5>
      <a:accent6>
        <a:srgbClr val="CA8370"/>
      </a:accent6>
      <a:hlink>
        <a:srgbClr val="D13D6E"/>
      </a:hlink>
      <a:folHlink>
        <a:srgbClr val="6C9D92"/>
      </a:folHlink>
    </a:clrScheme>
    <a:fontScheme name="Custom 56">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ckprintVTI" id="{AA8C8908-6BA4-477C-AEA4-CB6C32A1FE3B}" vid="{36392749-7C1D-4938-93BB-440CD2A1B0AB}"/>
    </a:ext>
  </a:extLst>
</a:theme>
</file>

<file path=docProps/app.xml><?xml version="1.0" encoding="utf-8"?>
<Properties xmlns="http://schemas.openxmlformats.org/officeDocument/2006/extended-properties" xmlns:vt="http://schemas.openxmlformats.org/officeDocument/2006/docPropsVTypes">
  <TotalTime>241</TotalTime>
  <Words>242</Words>
  <Application>Microsoft Office PowerPoint</Application>
  <PresentationFormat>Widescreen</PresentationFormat>
  <Paragraphs>21</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Avenir Next LT Pro</vt:lpstr>
      <vt:lpstr>AvenirNext LT Pro Medium</vt:lpstr>
      <vt:lpstr>Calibri</vt:lpstr>
      <vt:lpstr>Times New Roman</vt:lpstr>
      <vt:lpstr>Wingdings</vt:lpstr>
      <vt:lpstr>BlockprintVTI</vt:lpstr>
      <vt:lpstr>   NONPROFIT PROCESS FOR GRANTS ACCESS  www.vsfconsult.com (754)235-1489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UPCOMING ACTIVITIES </dc:title>
  <dc:creator>Neal Waugh</dc:creator>
  <cp:lastModifiedBy>Neal Waugh</cp:lastModifiedBy>
  <cp:revision>4</cp:revision>
  <dcterms:created xsi:type="dcterms:W3CDTF">2023-03-01T23:28:14Z</dcterms:created>
  <dcterms:modified xsi:type="dcterms:W3CDTF">2023-03-04T18:09:49Z</dcterms:modified>
</cp:coreProperties>
</file>